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Distributed</a:t>
            </a:r>
            <a:r>
              <a:rPr lang="en-US" baseline="0" dirty="0" smtClean="0"/>
              <a:t> </a:t>
            </a:r>
            <a:r>
              <a:rPr lang="en-US" baseline="0" dirty="0"/>
              <a:t>Particle Filter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Sheet1!$A$1:$A$6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24</c:v>
                </c:pt>
                <c:pt idx="3">
                  <c:v>48</c:v>
                </c:pt>
                <c:pt idx="4">
                  <c:v>72</c:v>
                </c:pt>
                <c:pt idx="5">
                  <c:v>96</c:v>
                </c:pt>
              </c:numCache>
            </c:numRef>
          </c:xVal>
          <c:yVal>
            <c:numRef>
              <c:f>Sheet1!$C$1:$C$6</c:f>
              <c:numCache>
                <c:formatCode>General</c:formatCode>
                <c:ptCount val="6"/>
                <c:pt idx="0">
                  <c:v>1</c:v>
                </c:pt>
                <c:pt idx="1">
                  <c:v>7.2609400324149105</c:v>
                </c:pt>
                <c:pt idx="2">
                  <c:v>22.7318855287193</c:v>
                </c:pt>
                <c:pt idx="3">
                  <c:v>40.943154816304151</c:v>
                </c:pt>
                <c:pt idx="4">
                  <c:v>55.254070054267395</c:v>
                </c:pt>
                <c:pt idx="5">
                  <c:v>74.443336656696573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038888"/>
        <c:axId val="304039280"/>
      </c:scatterChart>
      <c:valAx>
        <c:axId val="304038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39280"/>
        <c:crosses val="autoZero"/>
        <c:crossBetween val="midCat"/>
      </c:valAx>
      <c:valAx>
        <c:axId val="30403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38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8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7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8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6DDE1-ECCD-42C6-B228-2AA99DC41035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B00573-2E03-4C70-869A-082E431D08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MCMC </a:t>
            </a:r>
            <a:r>
              <a:rPr lang="en-US" dirty="0"/>
              <a:t>I</a:t>
            </a:r>
            <a:r>
              <a:rPr lang="en-US" dirty="0" smtClean="0">
                <a:effectLst/>
              </a:rPr>
              <a:t>nference over Laten</a:t>
            </a:r>
            <a:r>
              <a:rPr lang="en-US" dirty="0" smtClean="0"/>
              <a:t>t Diffeomorphisms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Angel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Another MCMC sampling algorithm primarily used for changing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Start off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particles randomly sampled from the prior</a:t>
                </a:r>
              </a:p>
              <a:p>
                <a:pPr lvl="1"/>
                <a:r>
                  <a:rPr lang="en-US" dirty="0" smtClean="0"/>
                  <a:t>At each iterations:</a:t>
                </a:r>
              </a:p>
              <a:p>
                <a:pPr lvl="2"/>
                <a:r>
                  <a:rPr lang="en-US" dirty="0" smtClean="0"/>
                  <a:t>Calculate the weights for each particle proportional to its probability</a:t>
                </a:r>
              </a:p>
              <a:p>
                <a:pPr lvl="2"/>
                <a:r>
                  <a:rPr lang="en-US" dirty="0" smtClean="0"/>
                  <a:t>Resample from the current particles based on the distribution of weights</a:t>
                </a:r>
              </a:p>
              <a:p>
                <a:pPr lvl="2"/>
                <a:r>
                  <a:rPr lang="en-US" dirty="0" smtClean="0"/>
                  <a:t>Perturb each particle using a perturbation distribution, usually a Gaussian centered at the particle</a:t>
                </a:r>
                <a:endParaRPr lang="en-US" dirty="0"/>
              </a:p>
              <a:p>
                <a:r>
                  <a:rPr lang="en-US" dirty="0" smtClean="0"/>
                  <a:t>In our case, our weights are: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Allows easy parallelization over the number of particles.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5" y="3857414"/>
            <a:ext cx="18764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7914"/>
            <a:ext cx="533211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7914"/>
            <a:ext cx="533092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 </a:t>
            </a:r>
            <a:r>
              <a:rPr lang="en-US" dirty="0" smtClean="0"/>
              <a:t>Timings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02184" cy="4023360"/>
          </a:xfrm>
        </p:spPr>
        <p:txBody>
          <a:bodyPr/>
          <a:lstStyle/>
          <a:p>
            <a:r>
              <a:rPr lang="en-US" dirty="0" smtClean="0"/>
              <a:t>Time required for 200 iterations on 16x16 correspondences: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required for each iteration on 512x512 correspondences: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79871"/>
            <a:ext cx="5241175" cy="960340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679393"/>
              </p:ext>
            </p:extLst>
          </p:nvPr>
        </p:nvGraphicFramePr>
        <p:xfrm>
          <a:off x="6338455" y="2031577"/>
          <a:ext cx="5105400" cy="265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1" y="4767793"/>
            <a:ext cx="6777990" cy="10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the calculation of CPAB transformations in Julia</a:t>
            </a:r>
          </a:p>
          <a:p>
            <a:pPr lvl="1"/>
            <a:r>
              <a:rPr lang="en-US" dirty="0" smtClean="0"/>
              <a:t>Both Serial and Parallel</a:t>
            </a:r>
          </a:p>
          <a:p>
            <a:pPr lvl="1"/>
            <a:r>
              <a:rPr lang="en-US" dirty="0" smtClean="0"/>
              <a:t>Works with both </a:t>
            </a:r>
            <a:r>
              <a:rPr lang="en-US" dirty="0" err="1" smtClean="0"/>
              <a:t>SharedArrays</a:t>
            </a:r>
            <a:r>
              <a:rPr lang="en-US" dirty="0" smtClean="0"/>
              <a:t> and </a:t>
            </a:r>
            <a:r>
              <a:rPr lang="en-US" dirty="0" err="1" smtClean="0"/>
              <a:t>Darrays</a:t>
            </a:r>
            <a:endParaRPr lang="en-US" dirty="0" smtClean="0"/>
          </a:p>
          <a:p>
            <a:r>
              <a:rPr lang="en-US" dirty="0" smtClean="0"/>
              <a:t>Implemented Metropolis’ Algorithm and Particle Filter</a:t>
            </a:r>
          </a:p>
          <a:p>
            <a:pPr lvl="1"/>
            <a:r>
              <a:rPr lang="en-US" dirty="0" smtClean="0"/>
              <a:t>Both produced good results on the inference problem</a:t>
            </a:r>
          </a:p>
          <a:p>
            <a:r>
              <a:rPr lang="en-US" dirty="0" smtClean="0"/>
              <a:t>Almost linear speedup when </a:t>
            </a:r>
            <a:r>
              <a:rPr lang="en-US" smtClean="0"/>
              <a:t>using </a:t>
            </a:r>
            <a:r>
              <a:rPr lang="en-US" smtClean="0"/>
              <a:t>Paralle</a:t>
            </a:r>
            <a:r>
              <a:rPr lang="en-US" smtClean="0"/>
              <a:t>l </a:t>
            </a:r>
            <a:r>
              <a:rPr lang="en-US" smtClean="0"/>
              <a:t>Particle </a:t>
            </a:r>
            <a:r>
              <a:rPr lang="en-US" dirty="0" smtClean="0"/>
              <a:t>Filter on large enough problems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Diffeomorphisms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space of transformations on manifolds</a:t>
            </a:r>
          </a:p>
          <a:p>
            <a:r>
              <a:rPr lang="en-US" dirty="0" smtClean="0"/>
              <a:t>These transformations are:</a:t>
            </a:r>
          </a:p>
          <a:p>
            <a:pPr lvl="1"/>
            <a:r>
              <a:rPr lang="en-US" dirty="0" smtClean="0"/>
              <a:t>Bijective</a:t>
            </a:r>
          </a:p>
          <a:p>
            <a:pPr lvl="1"/>
            <a:r>
              <a:rPr lang="en-US" dirty="0" smtClean="0"/>
              <a:t>Differentiable</a:t>
            </a:r>
          </a:p>
          <a:p>
            <a:pPr lvl="1"/>
            <a:r>
              <a:rPr lang="en-US" dirty="0" smtClean="0"/>
              <a:t>Inverse also differentiable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CPAB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Continuous Piecewise Affine velocity fields over time 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" y="2533056"/>
            <a:ext cx="4120333" cy="3109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88" y="2533056"/>
            <a:ext cx="4550503" cy="31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CPAB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22" y="1878698"/>
            <a:ext cx="36818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Tessellate into triangles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46092"/>
            <a:ext cx="3053661" cy="3044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65" y="2700095"/>
            <a:ext cx="2166072" cy="216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08" y="2700095"/>
            <a:ext cx="2166072" cy="216607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644191" y="1878698"/>
            <a:ext cx="48802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Example CPAB transformation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97280" y="5687564"/>
            <a:ext cx="4679373" cy="45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64 triangles =&gt; 58 parameters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51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Computation of CPAB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of CPAB transformation is independent at each point</a:t>
            </a:r>
          </a:p>
          <a:p>
            <a:r>
              <a:rPr lang="en-US" dirty="0" smtClean="0"/>
              <a:t>Embarrassingly parallel over the points</a:t>
            </a:r>
          </a:p>
          <a:p>
            <a:r>
              <a:rPr lang="en-US" dirty="0" smtClean="0"/>
              <a:t>Time to compute a 2D CPAB transformation on a 512x512 image: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Computation time is fast enough that the communication overhead is significant.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07" y="3101906"/>
            <a:ext cx="6543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 underlying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8680"/>
            <a:ext cx="10058400" cy="4288016"/>
          </a:xfrm>
        </p:spPr>
        <p:txBody>
          <a:bodyPr>
            <a:normAutofit/>
          </a:bodyPr>
          <a:lstStyle/>
          <a:p>
            <a:r>
              <a:rPr lang="en-US" dirty="0" smtClean="0"/>
              <a:t>Given 2 images and correspondences between the 2 images</a:t>
            </a:r>
          </a:p>
          <a:p>
            <a:r>
              <a:rPr lang="en-US" dirty="0" smtClean="0"/>
              <a:t>Infer the parameters in the underlying transformation by minimizing least squared objective function: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Using:</a:t>
            </a:r>
          </a:p>
          <a:p>
            <a:pPr lvl="1"/>
            <a:r>
              <a:rPr lang="en-US" dirty="0" smtClean="0"/>
              <a:t>Gradient Descent</a:t>
            </a:r>
          </a:p>
          <a:p>
            <a:pPr lvl="1"/>
            <a:r>
              <a:rPr lang="en-US" dirty="0" smtClean="0"/>
              <a:t>Metropolis’ Algorithm</a:t>
            </a:r>
          </a:p>
          <a:p>
            <a:pPr lvl="1"/>
            <a:r>
              <a:rPr lang="en-US" dirty="0" smtClean="0"/>
              <a:t>Particle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15" y="2692925"/>
            <a:ext cx="4670749" cy="3523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40" y="3141084"/>
            <a:ext cx="36099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optimization algorithm.</a:t>
                </a:r>
              </a:p>
              <a:p>
                <a:r>
                  <a:rPr lang="en-US" dirty="0"/>
                  <a:t>Algorithm:</a:t>
                </a:r>
              </a:p>
              <a:p>
                <a:pPr lvl="1"/>
                <a:r>
                  <a:rPr lang="en-US" dirty="0"/>
                  <a:t>Start with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each iteration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Easy to get stuck at local minimums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37" y="1845734"/>
            <a:ext cx="5562600" cy="41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Metropolis’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 MCMC Sampling algorithm used to sample from a target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Start off with an initial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each iteration</a:t>
                </a:r>
              </a:p>
              <a:p>
                <a:pPr lvl="2"/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from a proposal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usually a Gaussian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Otherwise reject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To use this to minimize our objective function we take: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815" y="4367606"/>
            <a:ext cx="47053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76" y="4367606"/>
            <a:ext cx="33813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Metropolis Algorithm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62051"/>
            <a:ext cx="4681822" cy="35329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62051"/>
            <a:ext cx="4681824" cy="35329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Takes 91s for 50,000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328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Retrospect</vt:lpstr>
      <vt:lpstr>MCMC Inference over Latent Diffeomorphisms</vt:lpstr>
      <vt:lpstr>Diffeomorphisms</vt:lpstr>
      <vt:lpstr>CPAB Transformation</vt:lpstr>
      <vt:lpstr>2D CPAB Transformation</vt:lpstr>
      <vt:lpstr>Parallel Computation of CPAB</vt:lpstr>
      <vt:lpstr>Infer underlying transformation</vt:lpstr>
      <vt:lpstr>Gradient Descent</vt:lpstr>
      <vt:lpstr>Metropolis’ Algorithm</vt:lpstr>
      <vt:lpstr>Metropolis Algorithm Results</vt:lpstr>
      <vt:lpstr>Particle Filter</vt:lpstr>
      <vt:lpstr>Particle Filter Results</vt:lpstr>
      <vt:lpstr>Particle Filter Timings</vt:lpstr>
      <vt:lpstr>Summary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MCMC Inference over Latent Diffeomorphisms</dc:title>
  <dc:creator>Angel</dc:creator>
  <cp:lastModifiedBy>Angel</cp:lastModifiedBy>
  <cp:revision>28</cp:revision>
  <dcterms:created xsi:type="dcterms:W3CDTF">2015-12-05T22:40:35Z</dcterms:created>
  <dcterms:modified xsi:type="dcterms:W3CDTF">2015-12-07T16:14:55Z</dcterms:modified>
</cp:coreProperties>
</file>