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405" r:id="rId2"/>
    <p:sldId id="621" r:id="rId3"/>
    <p:sldId id="586" r:id="rId4"/>
    <p:sldId id="623" r:id="rId5"/>
    <p:sldId id="585" r:id="rId6"/>
    <p:sldId id="625" r:id="rId7"/>
    <p:sldId id="629" r:id="rId8"/>
    <p:sldId id="620" r:id="rId9"/>
    <p:sldId id="627" r:id="rId10"/>
    <p:sldId id="509" r:id="rId11"/>
    <p:sldId id="622" r:id="rId12"/>
    <p:sldId id="616" r:id="rId13"/>
    <p:sldId id="487" r:id="rId14"/>
    <p:sldId id="603" r:id="rId15"/>
    <p:sldId id="626" r:id="rId16"/>
    <p:sldId id="612" r:id="rId17"/>
    <p:sldId id="613" r:id="rId18"/>
    <p:sldId id="636" r:id="rId19"/>
    <p:sldId id="488" r:id="rId20"/>
    <p:sldId id="628" r:id="rId21"/>
    <p:sldId id="492" r:id="rId22"/>
    <p:sldId id="588" r:id="rId23"/>
    <p:sldId id="589" r:id="rId24"/>
    <p:sldId id="529" r:id="rId25"/>
    <p:sldId id="523" r:id="rId26"/>
    <p:sldId id="544" r:id="rId27"/>
    <p:sldId id="579" r:id="rId28"/>
    <p:sldId id="291" r:id="rId29"/>
    <p:sldId id="646" r:id="rId30"/>
    <p:sldId id="644" r:id="rId31"/>
    <p:sldId id="645" r:id="rId32"/>
    <p:sldId id="606" r:id="rId33"/>
    <p:sldId id="640" r:id="rId34"/>
    <p:sldId id="647" r:id="rId35"/>
    <p:sldId id="63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3728" autoAdjust="0"/>
  </p:normalViewPr>
  <p:slideViewPr>
    <p:cSldViewPr>
      <p:cViewPr>
        <p:scale>
          <a:sx n="70" d="100"/>
          <a:sy n="70" d="100"/>
        </p:scale>
        <p:origin x="-131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uap\Desktop\MySrc\LevMar_Test\LevMar_Test_Build\debug\TestExample_Sarch_July30th\file_features_9110930-0000_Calibration_Glass_NonGlass_Sharch_July30_out_0ptscalib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6028419943867877E-2"/>
          <c:y val="4.2317708333333516E-2"/>
          <c:w val="0.69610169693339996"/>
          <c:h val="0.94270833333333504"/>
        </c:manualLayout>
      </c:layout>
      <c:scatterChart>
        <c:scatterStyle val="lineMarker"/>
        <c:ser>
          <c:idx val="0"/>
          <c:order val="0"/>
          <c:tx>
            <c:v>LeftEYE_Glass_5ptsCalib</c:v>
          </c:tx>
          <c:spPr>
            <a:ln w="28575">
              <a:noFill/>
            </a:ln>
          </c:spPr>
          <c:xVal>
            <c:numRef>
              <c:f>'file_features_LeftEye_9110930-0'!$N$18:$N$355</c:f>
              <c:numCache>
                <c:formatCode>General</c:formatCode>
                <c:ptCount val="338"/>
                <c:pt idx="0">
                  <c:v>6.8427499999999997</c:v>
                </c:pt>
                <c:pt idx="1">
                  <c:v>24.21893</c:v>
                </c:pt>
                <c:pt idx="2">
                  <c:v>24.168810000000001</c:v>
                </c:pt>
                <c:pt idx="3">
                  <c:v>23.429369999999889</c:v>
                </c:pt>
                <c:pt idx="4">
                  <c:v>24.336569999999988</c:v>
                </c:pt>
                <c:pt idx="5">
                  <c:v>44.577839999999995</c:v>
                </c:pt>
                <c:pt idx="6">
                  <c:v>45.158350000000013</c:v>
                </c:pt>
                <c:pt idx="7">
                  <c:v>24.220099999999846</c:v>
                </c:pt>
                <c:pt idx="8">
                  <c:v>45.757879999999993</c:v>
                </c:pt>
                <c:pt idx="9">
                  <c:v>23.81521</c:v>
                </c:pt>
                <c:pt idx="10">
                  <c:v>24.028689999999809</c:v>
                </c:pt>
                <c:pt idx="11">
                  <c:v>24.32231999999982</c:v>
                </c:pt>
                <c:pt idx="12">
                  <c:v>23.817049999999988</c:v>
                </c:pt>
                <c:pt idx="13">
                  <c:v>24.277450000000005</c:v>
                </c:pt>
                <c:pt idx="14">
                  <c:v>24.277450000000005</c:v>
                </c:pt>
                <c:pt idx="15">
                  <c:v>23.799810000000001</c:v>
                </c:pt>
                <c:pt idx="16">
                  <c:v>13.831869999999999</c:v>
                </c:pt>
                <c:pt idx="17">
                  <c:v>2.5754359999999967</c:v>
                </c:pt>
                <c:pt idx="18">
                  <c:v>23.949139999999776</c:v>
                </c:pt>
                <c:pt idx="19">
                  <c:v>-2.3507009999999977</c:v>
                </c:pt>
                <c:pt idx="20">
                  <c:v>23.388579999999813</c:v>
                </c:pt>
                <c:pt idx="21">
                  <c:v>44.6625900000003</c:v>
                </c:pt>
                <c:pt idx="22">
                  <c:v>-26.01867</c:v>
                </c:pt>
                <c:pt idx="23">
                  <c:v>24.143059999999988</c:v>
                </c:pt>
                <c:pt idx="24">
                  <c:v>-18.845849999999889</c:v>
                </c:pt>
                <c:pt idx="25">
                  <c:v>24.045950000000001</c:v>
                </c:pt>
                <c:pt idx="26">
                  <c:v>-19.079440000000002</c:v>
                </c:pt>
                <c:pt idx="27">
                  <c:v>23.105920000000001</c:v>
                </c:pt>
                <c:pt idx="28">
                  <c:v>23.546869999999988</c:v>
                </c:pt>
                <c:pt idx="29">
                  <c:v>-24.68965</c:v>
                </c:pt>
                <c:pt idx="30">
                  <c:v>23.801269999999999</c:v>
                </c:pt>
                <c:pt idx="31">
                  <c:v>-1.3169279999999999</c:v>
                </c:pt>
                <c:pt idx="32">
                  <c:v>23.065129999999776</c:v>
                </c:pt>
                <c:pt idx="33">
                  <c:v>-17.765469999999805</c:v>
                </c:pt>
                <c:pt idx="34">
                  <c:v>24.05551999999982</c:v>
                </c:pt>
                <c:pt idx="37">
                  <c:v>22.940119999999784</c:v>
                </c:pt>
                <c:pt idx="38">
                  <c:v>9.3439260000000066E-2</c:v>
                </c:pt>
                <c:pt idx="39">
                  <c:v>23.046250000000001</c:v>
                </c:pt>
                <c:pt idx="40">
                  <c:v>-26.181789999999989</c:v>
                </c:pt>
                <c:pt idx="41">
                  <c:v>-19.306450000000005</c:v>
                </c:pt>
                <c:pt idx="42">
                  <c:v>23.22681</c:v>
                </c:pt>
                <c:pt idx="43">
                  <c:v>-26.490359999999889</c:v>
                </c:pt>
                <c:pt idx="44">
                  <c:v>-26.479120000000002</c:v>
                </c:pt>
                <c:pt idx="45">
                  <c:v>23.144089999999988</c:v>
                </c:pt>
                <c:pt idx="46">
                  <c:v>23.464359999999989</c:v>
                </c:pt>
                <c:pt idx="47">
                  <c:v>-19.065930000000002</c:v>
                </c:pt>
                <c:pt idx="48">
                  <c:v>23.468699999999703</c:v>
                </c:pt>
                <c:pt idx="49">
                  <c:v>23.712420000000002</c:v>
                </c:pt>
                <c:pt idx="50">
                  <c:v>31.812840000000001</c:v>
                </c:pt>
                <c:pt idx="51">
                  <c:v>45.351499999999994</c:v>
                </c:pt>
                <c:pt idx="52">
                  <c:v>-26.229239999999809</c:v>
                </c:pt>
                <c:pt idx="53">
                  <c:v>23.357379999999999</c:v>
                </c:pt>
                <c:pt idx="54">
                  <c:v>-17.616019999999999</c:v>
                </c:pt>
                <c:pt idx="55">
                  <c:v>27.747629999999809</c:v>
                </c:pt>
                <c:pt idx="56">
                  <c:v>23.56940999999982</c:v>
                </c:pt>
                <c:pt idx="57">
                  <c:v>22.870380000000001</c:v>
                </c:pt>
                <c:pt idx="58">
                  <c:v>23.15203</c:v>
                </c:pt>
                <c:pt idx="59">
                  <c:v>-1.7158829999999998</c:v>
                </c:pt>
                <c:pt idx="60">
                  <c:v>24.036619999999989</c:v>
                </c:pt>
                <c:pt idx="61">
                  <c:v>45.165170000000366</c:v>
                </c:pt>
                <c:pt idx="62">
                  <c:v>32.262510000000468</c:v>
                </c:pt>
                <c:pt idx="63">
                  <c:v>45.165170000000366</c:v>
                </c:pt>
                <c:pt idx="64">
                  <c:v>-1.8358629999999998</c:v>
                </c:pt>
                <c:pt idx="65">
                  <c:v>-1.7333409999999998</c:v>
                </c:pt>
                <c:pt idx="67">
                  <c:v>504.89060000000001</c:v>
                </c:pt>
                <c:pt idx="68">
                  <c:v>496.41079999999869</c:v>
                </c:pt>
                <c:pt idx="69">
                  <c:v>505.02329999999893</c:v>
                </c:pt>
                <c:pt idx="70">
                  <c:v>505.10460000000273</c:v>
                </c:pt>
                <c:pt idx="71">
                  <c:v>505.23599999999863</c:v>
                </c:pt>
                <c:pt idx="72">
                  <c:v>496.65539999999999</c:v>
                </c:pt>
                <c:pt idx="73">
                  <c:v>547.70500000000004</c:v>
                </c:pt>
                <c:pt idx="74">
                  <c:v>504.98049999999893</c:v>
                </c:pt>
                <c:pt idx="75">
                  <c:v>547.74540000000002</c:v>
                </c:pt>
                <c:pt idx="76">
                  <c:v>520.88170000000002</c:v>
                </c:pt>
                <c:pt idx="77">
                  <c:v>505.1173</c:v>
                </c:pt>
                <c:pt idx="78">
                  <c:v>496.46269999999993</c:v>
                </c:pt>
                <c:pt idx="79">
                  <c:v>505.36169999999993</c:v>
                </c:pt>
                <c:pt idx="80">
                  <c:v>496.55020000000002</c:v>
                </c:pt>
                <c:pt idx="81">
                  <c:v>531.54409999999996</c:v>
                </c:pt>
                <c:pt idx="82">
                  <c:v>496.49859999999637</c:v>
                </c:pt>
                <c:pt idx="83">
                  <c:v>505.37509999999969</c:v>
                </c:pt>
                <c:pt idx="84">
                  <c:v>531.61099999999999</c:v>
                </c:pt>
                <c:pt idx="85">
                  <c:v>531.53830000000005</c:v>
                </c:pt>
                <c:pt idx="86">
                  <c:v>496.75369999999964</c:v>
                </c:pt>
                <c:pt idx="87">
                  <c:v>547.73400000000004</c:v>
                </c:pt>
                <c:pt idx="88">
                  <c:v>496.60590000000002</c:v>
                </c:pt>
                <c:pt idx="89">
                  <c:v>496.5566</c:v>
                </c:pt>
                <c:pt idx="90">
                  <c:v>496.82900000000001</c:v>
                </c:pt>
                <c:pt idx="91">
                  <c:v>496.86669999999964</c:v>
                </c:pt>
                <c:pt idx="92">
                  <c:v>496.50400000000002</c:v>
                </c:pt>
                <c:pt idx="93">
                  <c:v>496.74599999999964</c:v>
                </c:pt>
                <c:pt idx="94">
                  <c:v>505.3612</c:v>
                </c:pt>
                <c:pt idx="95">
                  <c:v>496.5256</c:v>
                </c:pt>
                <c:pt idx="96">
                  <c:v>496.71940000000001</c:v>
                </c:pt>
                <c:pt idx="97">
                  <c:v>496.47349999999869</c:v>
                </c:pt>
                <c:pt idx="98">
                  <c:v>496.71940000000001</c:v>
                </c:pt>
                <c:pt idx="99">
                  <c:v>496.71940000000001</c:v>
                </c:pt>
                <c:pt idx="100">
                  <c:v>496.71940000000001</c:v>
                </c:pt>
                <c:pt idx="101">
                  <c:v>496.79469999999969</c:v>
                </c:pt>
                <c:pt idx="103">
                  <c:v>1043.1889999999999</c:v>
                </c:pt>
                <c:pt idx="104">
                  <c:v>998.14390000000003</c:v>
                </c:pt>
                <c:pt idx="105">
                  <c:v>1022.0830000000005</c:v>
                </c:pt>
                <c:pt idx="106">
                  <c:v>1044.2660000000001</c:v>
                </c:pt>
                <c:pt idx="107">
                  <c:v>1044.1139999999998</c:v>
                </c:pt>
                <c:pt idx="108">
                  <c:v>1022.135</c:v>
                </c:pt>
                <c:pt idx="109">
                  <c:v>1022.092</c:v>
                </c:pt>
                <c:pt idx="110">
                  <c:v>1022.09</c:v>
                </c:pt>
                <c:pt idx="111">
                  <c:v>1044.21</c:v>
                </c:pt>
                <c:pt idx="112">
                  <c:v>1022.1079999999994</c:v>
                </c:pt>
                <c:pt idx="113">
                  <c:v>1044.26</c:v>
                </c:pt>
                <c:pt idx="114">
                  <c:v>1044.26</c:v>
                </c:pt>
                <c:pt idx="115">
                  <c:v>1044.268</c:v>
                </c:pt>
                <c:pt idx="116">
                  <c:v>1044.2750000000001</c:v>
                </c:pt>
                <c:pt idx="117">
                  <c:v>998.28890000000354</c:v>
                </c:pt>
                <c:pt idx="118">
                  <c:v>1044.278</c:v>
                </c:pt>
                <c:pt idx="119">
                  <c:v>1044.2860000000001</c:v>
                </c:pt>
                <c:pt idx="120">
                  <c:v>1044.2929999999999</c:v>
                </c:pt>
                <c:pt idx="121">
                  <c:v>998.34859999999946</c:v>
                </c:pt>
                <c:pt idx="122">
                  <c:v>1044.1479999999999</c:v>
                </c:pt>
                <c:pt idx="123">
                  <c:v>997.43199999999797</c:v>
                </c:pt>
                <c:pt idx="124">
                  <c:v>1022.1079999999994</c:v>
                </c:pt>
                <c:pt idx="125">
                  <c:v>997.4135</c:v>
                </c:pt>
                <c:pt idx="126">
                  <c:v>999.08619999999996</c:v>
                </c:pt>
                <c:pt idx="127">
                  <c:v>1022.106</c:v>
                </c:pt>
                <c:pt idx="128">
                  <c:v>997.29000000000053</c:v>
                </c:pt>
                <c:pt idx="129">
                  <c:v>998.22789999999998</c:v>
                </c:pt>
                <c:pt idx="130">
                  <c:v>1022.111</c:v>
                </c:pt>
                <c:pt idx="131">
                  <c:v>1044.2</c:v>
                </c:pt>
                <c:pt idx="133">
                  <c:v>-22.563419999999805</c:v>
                </c:pt>
                <c:pt idx="134">
                  <c:v>-36.259740000000001</c:v>
                </c:pt>
                <c:pt idx="135">
                  <c:v>-22.59506</c:v>
                </c:pt>
                <c:pt idx="136">
                  <c:v>-28.27523999999978</c:v>
                </c:pt>
                <c:pt idx="137">
                  <c:v>-22.361129999999989</c:v>
                </c:pt>
                <c:pt idx="138">
                  <c:v>-29.258559999999989</c:v>
                </c:pt>
                <c:pt idx="139">
                  <c:v>-4.6066859999999945</c:v>
                </c:pt>
                <c:pt idx="140">
                  <c:v>-22.617629999999988</c:v>
                </c:pt>
                <c:pt idx="141">
                  <c:v>-29.826779999999989</c:v>
                </c:pt>
                <c:pt idx="142">
                  <c:v>18.42291999999982</c:v>
                </c:pt>
                <c:pt idx="143">
                  <c:v>-36.059489999999997</c:v>
                </c:pt>
                <c:pt idx="144">
                  <c:v>88.81944</c:v>
                </c:pt>
                <c:pt idx="145">
                  <c:v>-29.000119999999889</c:v>
                </c:pt>
                <c:pt idx="146">
                  <c:v>-22.384439999999824</c:v>
                </c:pt>
                <c:pt idx="147">
                  <c:v>-29.289239999999751</c:v>
                </c:pt>
                <c:pt idx="148">
                  <c:v>-4.0082709999999997</c:v>
                </c:pt>
                <c:pt idx="149">
                  <c:v>-29.318840000000005</c:v>
                </c:pt>
                <c:pt idx="150">
                  <c:v>19.194379999999999</c:v>
                </c:pt>
                <c:pt idx="151">
                  <c:v>-29.28164999999974</c:v>
                </c:pt>
                <c:pt idx="152">
                  <c:v>18.878070000000001</c:v>
                </c:pt>
                <c:pt idx="153">
                  <c:v>-4.4138979999999997</c:v>
                </c:pt>
                <c:pt idx="154">
                  <c:v>19.16236</c:v>
                </c:pt>
                <c:pt idx="155">
                  <c:v>-36.127830000000003</c:v>
                </c:pt>
                <c:pt idx="156">
                  <c:v>-28.360990000000001</c:v>
                </c:pt>
                <c:pt idx="157">
                  <c:v>18.640830000000001</c:v>
                </c:pt>
                <c:pt idx="158">
                  <c:v>-21.540890000000001</c:v>
                </c:pt>
                <c:pt idx="160">
                  <c:v>548.77719999999999</c:v>
                </c:pt>
                <c:pt idx="161">
                  <c:v>497.1669</c:v>
                </c:pt>
                <c:pt idx="162">
                  <c:v>505.97469999999993</c:v>
                </c:pt>
                <c:pt idx="163">
                  <c:v>497.21209999999923</c:v>
                </c:pt>
                <c:pt idx="164">
                  <c:v>505.99289999999894</c:v>
                </c:pt>
                <c:pt idx="165">
                  <c:v>480.50220000000002</c:v>
                </c:pt>
                <c:pt idx="166">
                  <c:v>505.9776</c:v>
                </c:pt>
                <c:pt idx="167">
                  <c:v>505.93889999999863</c:v>
                </c:pt>
                <c:pt idx="168">
                  <c:v>505.95649999999893</c:v>
                </c:pt>
                <c:pt idx="169">
                  <c:v>515.53039999999999</c:v>
                </c:pt>
                <c:pt idx="170">
                  <c:v>505.97529999999864</c:v>
                </c:pt>
                <c:pt idx="171">
                  <c:v>461.67680000000001</c:v>
                </c:pt>
                <c:pt idx="172">
                  <c:v>505.9409</c:v>
                </c:pt>
                <c:pt idx="173">
                  <c:v>497.26</c:v>
                </c:pt>
                <c:pt idx="174">
                  <c:v>497.20909999999969</c:v>
                </c:pt>
                <c:pt idx="175">
                  <c:v>505.97599999999869</c:v>
                </c:pt>
                <c:pt idx="176">
                  <c:v>505.93949999999899</c:v>
                </c:pt>
                <c:pt idx="177">
                  <c:v>506.0043</c:v>
                </c:pt>
                <c:pt idx="178">
                  <c:v>505.9402</c:v>
                </c:pt>
                <c:pt idx="179">
                  <c:v>505.98939999999823</c:v>
                </c:pt>
                <c:pt idx="180">
                  <c:v>505.96089999999964</c:v>
                </c:pt>
                <c:pt idx="181">
                  <c:v>548.77480000000355</c:v>
                </c:pt>
                <c:pt idx="182">
                  <c:v>532.60360000000003</c:v>
                </c:pt>
                <c:pt idx="183">
                  <c:v>505.98319999999637</c:v>
                </c:pt>
                <c:pt idx="184">
                  <c:v>548.75070000000005</c:v>
                </c:pt>
                <c:pt idx="185">
                  <c:v>505.93239999999685</c:v>
                </c:pt>
                <c:pt idx="186">
                  <c:v>548.75099999999998</c:v>
                </c:pt>
                <c:pt idx="187">
                  <c:v>505.96839999999685</c:v>
                </c:pt>
                <c:pt idx="188">
                  <c:v>560.89089999999999</c:v>
                </c:pt>
                <c:pt idx="189">
                  <c:v>560.89089999999999</c:v>
                </c:pt>
                <c:pt idx="191">
                  <c:v>1023.0359999999994</c:v>
                </c:pt>
                <c:pt idx="192">
                  <c:v>1046.0650000000001</c:v>
                </c:pt>
                <c:pt idx="193">
                  <c:v>1046.0729999999999</c:v>
                </c:pt>
                <c:pt idx="194">
                  <c:v>1023.242</c:v>
                </c:pt>
                <c:pt idx="195">
                  <c:v>1023.236</c:v>
                </c:pt>
                <c:pt idx="196">
                  <c:v>1023.019</c:v>
                </c:pt>
                <c:pt idx="197">
                  <c:v>1046.4490000000001</c:v>
                </c:pt>
                <c:pt idx="198">
                  <c:v>1002.116</c:v>
                </c:pt>
                <c:pt idx="199">
                  <c:v>1045.8419999999999</c:v>
                </c:pt>
                <c:pt idx="200">
                  <c:v>1045.8419999999999</c:v>
                </c:pt>
                <c:pt idx="201">
                  <c:v>1002.0780000000005</c:v>
                </c:pt>
                <c:pt idx="202">
                  <c:v>1002.0780000000005</c:v>
                </c:pt>
                <c:pt idx="203">
                  <c:v>1046.4050000000011</c:v>
                </c:pt>
                <c:pt idx="204">
                  <c:v>1023.205</c:v>
                </c:pt>
                <c:pt idx="205">
                  <c:v>1046.377</c:v>
                </c:pt>
                <c:pt idx="206">
                  <c:v>1046.3679999999999</c:v>
                </c:pt>
                <c:pt idx="207">
                  <c:v>1045.6339999999998</c:v>
                </c:pt>
                <c:pt idx="208">
                  <c:v>1022.88</c:v>
                </c:pt>
                <c:pt idx="209">
                  <c:v>1045.7919999999999</c:v>
                </c:pt>
                <c:pt idx="210">
                  <c:v>1023.1890000000005</c:v>
                </c:pt>
                <c:pt idx="211">
                  <c:v>1046.377</c:v>
                </c:pt>
                <c:pt idx="212">
                  <c:v>1046.3869999999999</c:v>
                </c:pt>
                <c:pt idx="213">
                  <c:v>1046.3869999999999</c:v>
                </c:pt>
                <c:pt idx="214">
                  <c:v>1023.181</c:v>
                </c:pt>
                <c:pt idx="215">
                  <c:v>1023.075</c:v>
                </c:pt>
                <c:pt idx="216">
                  <c:v>1045.9770000000001</c:v>
                </c:pt>
                <c:pt idx="217">
                  <c:v>1002.01</c:v>
                </c:pt>
                <c:pt idx="218">
                  <c:v>1023.1940000000005</c:v>
                </c:pt>
                <c:pt idx="219">
                  <c:v>1002.01</c:v>
                </c:pt>
                <c:pt idx="220">
                  <c:v>1046.377</c:v>
                </c:pt>
                <c:pt idx="221">
                  <c:v>1000.2710000000005</c:v>
                </c:pt>
                <c:pt idx="222">
                  <c:v>1001.158</c:v>
                </c:pt>
                <c:pt idx="223">
                  <c:v>1023.002</c:v>
                </c:pt>
                <c:pt idx="224">
                  <c:v>1022.998</c:v>
                </c:pt>
                <c:pt idx="227">
                  <c:v>3.178172</c:v>
                </c:pt>
                <c:pt idx="228">
                  <c:v>-39.565060000000003</c:v>
                </c:pt>
                <c:pt idx="229">
                  <c:v>2.6422469999999967</c:v>
                </c:pt>
                <c:pt idx="230">
                  <c:v>-16.516500000000001</c:v>
                </c:pt>
                <c:pt idx="231">
                  <c:v>-32.228160000000337</c:v>
                </c:pt>
                <c:pt idx="232">
                  <c:v>2.4789689999999927</c:v>
                </c:pt>
                <c:pt idx="233">
                  <c:v>2.4937070000000001</c:v>
                </c:pt>
                <c:pt idx="234">
                  <c:v>2.508292</c:v>
                </c:pt>
                <c:pt idx="235">
                  <c:v>-40.414089999999995</c:v>
                </c:pt>
                <c:pt idx="236">
                  <c:v>2.717365</c:v>
                </c:pt>
                <c:pt idx="237">
                  <c:v>-41.93779</c:v>
                </c:pt>
                <c:pt idx="238">
                  <c:v>3.0245329999999999</c:v>
                </c:pt>
                <c:pt idx="239">
                  <c:v>2.393707</c:v>
                </c:pt>
                <c:pt idx="240">
                  <c:v>2.5892919999999999</c:v>
                </c:pt>
                <c:pt idx="241">
                  <c:v>2.5755849999999998</c:v>
                </c:pt>
                <c:pt idx="242">
                  <c:v>2.5335540000000001</c:v>
                </c:pt>
                <c:pt idx="243">
                  <c:v>2.0649220000000001</c:v>
                </c:pt>
                <c:pt idx="244">
                  <c:v>2.2959329999999998</c:v>
                </c:pt>
                <c:pt idx="245">
                  <c:v>-40.402300000000011</c:v>
                </c:pt>
                <c:pt idx="246">
                  <c:v>2.702413</c:v>
                </c:pt>
                <c:pt idx="247">
                  <c:v>2.326171</c:v>
                </c:pt>
                <c:pt idx="248">
                  <c:v>-40.451229999999995</c:v>
                </c:pt>
                <c:pt idx="249">
                  <c:v>2.3122379999999967</c:v>
                </c:pt>
                <c:pt idx="250">
                  <c:v>2.0649220000000001</c:v>
                </c:pt>
                <c:pt idx="251">
                  <c:v>2.4622599999999761</c:v>
                </c:pt>
                <c:pt idx="252">
                  <c:v>9.3275760000000005</c:v>
                </c:pt>
                <c:pt idx="253">
                  <c:v>2.4919259999999968</c:v>
                </c:pt>
                <c:pt idx="254">
                  <c:v>2.3122379999999967</c:v>
                </c:pt>
                <c:pt idx="255">
                  <c:v>2.7270490000000001</c:v>
                </c:pt>
                <c:pt idx="256">
                  <c:v>-39.151239999999994</c:v>
                </c:pt>
                <c:pt idx="257">
                  <c:v>2.0829930000000001</c:v>
                </c:pt>
                <c:pt idx="258">
                  <c:v>-39.743740000000003</c:v>
                </c:pt>
                <c:pt idx="259">
                  <c:v>-41.035450000000012</c:v>
                </c:pt>
                <c:pt idx="260">
                  <c:v>2.4771700000000001</c:v>
                </c:pt>
                <c:pt idx="261">
                  <c:v>2.2484229999999998</c:v>
                </c:pt>
                <c:pt idx="262">
                  <c:v>-39.558440000000004</c:v>
                </c:pt>
                <c:pt idx="263">
                  <c:v>-32.840499999999999</c:v>
                </c:pt>
                <c:pt idx="264">
                  <c:v>3.2003729999999999</c:v>
                </c:pt>
                <c:pt idx="271">
                  <c:v>504.51490000000001</c:v>
                </c:pt>
                <c:pt idx="272">
                  <c:v>504.71299999999923</c:v>
                </c:pt>
                <c:pt idx="273">
                  <c:v>495.47430000000003</c:v>
                </c:pt>
                <c:pt idx="274">
                  <c:v>514.26499999999999</c:v>
                </c:pt>
                <c:pt idx="275">
                  <c:v>504.53359999999697</c:v>
                </c:pt>
                <c:pt idx="276">
                  <c:v>504.51420000000002</c:v>
                </c:pt>
                <c:pt idx="277">
                  <c:v>514.37390000000005</c:v>
                </c:pt>
                <c:pt idx="278">
                  <c:v>514.18179999999995</c:v>
                </c:pt>
                <c:pt idx="279">
                  <c:v>504.6413</c:v>
                </c:pt>
                <c:pt idx="280">
                  <c:v>459.08709999999923</c:v>
                </c:pt>
                <c:pt idx="281">
                  <c:v>504.60599999999999</c:v>
                </c:pt>
                <c:pt idx="282">
                  <c:v>495.56799999999993</c:v>
                </c:pt>
                <c:pt idx="283">
                  <c:v>504.41729999999899</c:v>
                </c:pt>
                <c:pt idx="284">
                  <c:v>504.39789999999999</c:v>
                </c:pt>
                <c:pt idx="285">
                  <c:v>495.53019999999708</c:v>
                </c:pt>
                <c:pt idx="286">
                  <c:v>504.67880000000002</c:v>
                </c:pt>
                <c:pt idx="287">
                  <c:v>504.41659999999649</c:v>
                </c:pt>
                <c:pt idx="288">
                  <c:v>495.56689999999969</c:v>
                </c:pt>
                <c:pt idx="289">
                  <c:v>504.53089999999969</c:v>
                </c:pt>
                <c:pt idx="290">
                  <c:v>504.64040000000256</c:v>
                </c:pt>
                <c:pt idx="291">
                  <c:v>478.40109999999726</c:v>
                </c:pt>
                <c:pt idx="292">
                  <c:v>504.7785999999972</c:v>
                </c:pt>
                <c:pt idx="293">
                  <c:v>495.66140000000001</c:v>
                </c:pt>
                <c:pt idx="294">
                  <c:v>504.53299999999899</c:v>
                </c:pt>
                <c:pt idx="295">
                  <c:v>504.72869999999864</c:v>
                </c:pt>
                <c:pt idx="296">
                  <c:v>514.59820000000002</c:v>
                </c:pt>
                <c:pt idx="297">
                  <c:v>458.9418</c:v>
                </c:pt>
                <c:pt idx="298">
                  <c:v>514.46569999999747</c:v>
                </c:pt>
                <c:pt idx="299">
                  <c:v>495.90649999999869</c:v>
                </c:pt>
                <c:pt idx="300">
                  <c:v>504.90750000000003</c:v>
                </c:pt>
                <c:pt idx="301">
                  <c:v>504.57040000000001</c:v>
                </c:pt>
                <c:pt idx="302">
                  <c:v>495.49259999999714</c:v>
                </c:pt>
                <c:pt idx="303">
                  <c:v>504.55099999999999</c:v>
                </c:pt>
                <c:pt idx="306">
                  <c:v>1010.755</c:v>
                </c:pt>
                <c:pt idx="307">
                  <c:v>1013.0309999999994</c:v>
                </c:pt>
                <c:pt idx="308">
                  <c:v>975.82399999999996</c:v>
                </c:pt>
                <c:pt idx="309">
                  <c:v>1010.687</c:v>
                </c:pt>
                <c:pt idx="310">
                  <c:v>1011.42</c:v>
                </c:pt>
                <c:pt idx="311">
                  <c:v>975.82399999999996</c:v>
                </c:pt>
                <c:pt idx="312">
                  <c:v>1009.984</c:v>
                </c:pt>
                <c:pt idx="313">
                  <c:v>1012.995</c:v>
                </c:pt>
                <c:pt idx="314">
                  <c:v>1013.0419999999979</c:v>
                </c:pt>
                <c:pt idx="315">
                  <c:v>1013.0890000000005</c:v>
                </c:pt>
                <c:pt idx="316">
                  <c:v>1013.0890000000005</c:v>
                </c:pt>
                <c:pt idx="317">
                  <c:v>1011.518</c:v>
                </c:pt>
                <c:pt idx="318">
                  <c:v>1011.518</c:v>
                </c:pt>
                <c:pt idx="319">
                  <c:v>1012.873</c:v>
                </c:pt>
                <c:pt idx="320">
                  <c:v>1031.4970000000001</c:v>
                </c:pt>
                <c:pt idx="321">
                  <c:v>1013.1</c:v>
                </c:pt>
                <c:pt idx="322">
                  <c:v>1013.89</c:v>
                </c:pt>
                <c:pt idx="323">
                  <c:v>1014.766</c:v>
                </c:pt>
                <c:pt idx="324">
                  <c:v>1030.0550000000001</c:v>
                </c:pt>
                <c:pt idx="325">
                  <c:v>1011.518</c:v>
                </c:pt>
                <c:pt idx="326">
                  <c:v>1031.0150000000001</c:v>
                </c:pt>
                <c:pt idx="327">
                  <c:v>1053.701</c:v>
                </c:pt>
                <c:pt idx="328">
                  <c:v>1011.5609999999994</c:v>
                </c:pt>
                <c:pt idx="329">
                  <c:v>1013.1950000000005</c:v>
                </c:pt>
                <c:pt idx="330">
                  <c:v>1031.078</c:v>
                </c:pt>
                <c:pt idx="331">
                  <c:v>1013.1950000000005</c:v>
                </c:pt>
                <c:pt idx="332">
                  <c:v>1030.1089999999999</c:v>
                </c:pt>
                <c:pt idx="333">
                  <c:v>1030.1089999999999</c:v>
                </c:pt>
                <c:pt idx="334">
                  <c:v>1031.5250000000001</c:v>
                </c:pt>
                <c:pt idx="335">
                  <c:v>1011.5609999999994</c:v>
                </c:pt>
                <c:pt idx="336">
                  <c:v>977.05799999999749</c:v>
                </c:pt>
                <c:pt idx="337">
                  <c:v>1011.5609999999994</c:v>
                </c:pt>
              </c:numCache>
            </c:numRef>
          </c:xVal>
          <c:yVal>
            <c:numRef>
              <c:f>'file_features_LeftEye_9110930-0'!$O$18:$O$355</c:f>
              <c:numCache>
                <c:formatCode>General</c:formatCode>
                <c:ptCount val="338"/>
                <c:pt idx="0">
                  <c:v>703.34689999999796</c:v>
                </c:pt>
                <c:pt idx="1">
                  <c:v>693.76609999999948</c:v>
                </c:pt>
                <c:pt idx="2">
                  <c:v>715.81159999999738</c:v>
                </c:pt>
                <c:pt idx="3">
                  <c:v>758.39440000000002</c:v>
                </c:pt>
                <c:pt idx="4">
                  <c:v>693.70579999999995</c:v>
                </c:pt>
                <c:pt idx="5">
                  <c:v>700.92009999999948</c:v>
                </c:pt>
                <c:pt idx="6">
                  <c:v>624.02119999999798</c:v>
                </c:pt>
                <c:pt idx="7">
                  <c:v>693.94769999999392</c:v>
                </c:pt>
                <c:pt idx="8">
                  <c:v>623.25289999999939</c:v>
                </c:pt>
                <c:pt idx="9">
                  <c:v>741.47870000000353</c:v>
                </c:pt>
                <c:pt idx="10">
                  <c:v>716.40189999999996</c:v>
                </c:pt>
                <c:pt idx="11">
                  <c:v>748.47270000000003</c:v>
                </c:pt>
                <c:pt idx="12">
                  <c:v>741.80039999999997</c:v>
                </c:pt>
                <c:pt idx="13">
                  <c:v>748.87570000000005</c:v>
                </c:pt>
                <c:pt idx="14">
                  <c:v>748.87570000000005</c:v>
                </c:pt>
                <c:pt idx="15">
                  <c:v>741.87639999999999</c:v>
                </c:pt>
                <c:pt idx="16">
                  <c:v>758.73249999999996</c:v>
                </c:pt>
                <c:pt idx="17">
                  <c:v>719.37099999999998</c:v>
                </c:pt>
                <c:pt idx="18">
                  <c:v>741.71429999999998</c:v>
                </c:pt>
                <c:pt idx="19">
                  <c:v>739.7124</c:v>
                </c:pt>
                <c:pt idx="20">
                  <c:v>758.43579999999997</c:v>
                </c:pt>
                <c:pt idx="21">
                  <c:v>703.46439999999996</c:v>
                </c:pt>
                <c:pt idx="22">
                  <c:v>759.87789999999939</c:v>
                </c:pt>
                <c:pt idx="23">
                  <c:v>716.601</c:v>
                </c:pt>
                <c:pt idx="24">
                  <c:v>722.89619999999798</c:v>
                </c:pt>
                <c:pt idx="25">
                  <c:v>716.81009999999947</c:v>
                </c:pt>
                <c:pt idx="26">
                  <c:v>723.62279999999998</c:v>
                </c:pt>
                <c:pt idx="27">
                  <c:v>758.4742</c:v>
                </c:pt>
                <c:pt idx="28">
                  <c:v>742.82659999999748</c:v>
                </c:pt>
                <c:pt idx="29">
                  <c:v>761.31789999999796</c:v>
                </c:pt>
                <c:pt idx="30">
                  <c:v>717.04669999999749</c:v>
                </c:pt>
                <c:pt idx="31">
                  <c:v>789.32129999999393</c:v>
                </c:pt>
                <c:pt idx="32">
                  <c:v>763.67160000000001</c:v>
                </c:pt>
                <c:pt idx="33">
                  <c:v>757.03239999999948</c:v>
                </c:pt>
                <c:pt idx="34">
                  <c:v>716.54419999999948</c:v>
                </c:pt>
                <c:pt idx="37">
                  <c:v>774.99829999999997</c:v>
                </c:pt>
                <c:pt idx="38">
                  <c:v>760.25340000000051</c:v>
                </c:pt>
                <c:pt idx="39">
                  <c:v>774.85919999999749</c:v>
                </c:pt>
                <c:pt idx="40">
                  <c:v>780.40459999999996</c:v>
                </c:pt>
                <c:pt idx="41">
                  <c:v>766.54309999999998</c:v>
                </c:pt>
                <c:pt idx="42">
                  <c:v>775.01099999999997</c:v>
                </c:pt>
                <c:pt idx="43">
                  <c:v>800.84309999999948</c:v>
                </c:pt>
                <c:pt idx="44">
                  <c:v>800.80949999999996</c:v>
                </c:pt>
                <c:pt idx="45">
                  <c:v>774.97550000000001</c:v>
                </c:pt>
                <c:pt idx="46">
                  <c:v>763.61040000000003</c:v>
                </c:pt>
                <c:pt idx="47">
                  <c:v>759.03139999999996</c:v>
                </c:pt>
                <c:pt idx="48">
                  <c:v>763.51779999999997</c:v>
                </c:pt>
                <c:pt idx="49">
                  <c:v>758.42139999999949</c:v>
                </c:pt>
                <c:pt idx="50">
                  <c:v>758.35919999999749</c:v>
                </c:pt>
                <c:pt idx="51">
                  <c:v>702.82519999999749</c:v>
                </c:pt>
                <c:pt idx="52">
                  <c:v>780.59320000000002</c:v>
                </c:pt>
                <c:pt idx="53">
                  <c:v>763.72540000000004</c:v>
                </c:pt>
                <c:pt idx="54">
                  <c:v>757.97090000000003</c:v>
                </c:pt>
                <c:pt idx="55">
                  <c:v>680.49459999999999</c:v>
                </c:pt>
                <c:pt idx="56">
                  <c:v>758.43370000000004</c:v>
                </c:pt>
                <c:pt idx="57">
                  <c:v>775.40599999999949</c:v>
                </c:pt>
                <c:pt idx="58">
                  <c:v>764.02890000000002</c:v>
                </c:pt>
                <c:pt idx="59">
                  <c:v>709.74900000000002</c:v>
                </c:pt>
                <c:pt idx="60">
                  <c:v>695.29590000000053</c:v>
                </c:pt>
                <c:pt idx="61">
                  <c:v>704.24680000000001</c:v>
                </c:pt>
                <c:pt idx="62">
                  <c:v>694.79010000000005</c:v>
                </c:pt>
                <c:pt idx="63">
                  <c:v>704.24680000000001</c:v>
                </c:pt>
                <c:pt idx="64">
                  <c:v>710.06949999999949</c:v>
                </c:pt>
                <c:pt idx="65">
                  <c:v>709.68580000000054</c:v>
                </c:pt>
                <c:pt idx="67">
                  <c:v>765.19719999999938</c:v>
                </c:pt>
                <c:pt idx="68">
                  <c:v>740.72260000000006</c:v>
                </c:pt>
                <c:pt idx="69">
                  <c:v>776.79180000000053</c:v>
                </c:pt>
                <c:pt idx="70">
                  <c:v>776.79530000000352</c:v>
                </c:pt>
                <c:pt idx="71">
                  <c:v>765.13940000000002</c:v>
                </c:pt>
                <c:pt idx="72">
                  <c:v>763.15530000000001</c:v>
                </c:pt>
                <c:pt idx="73">
                  <c:v>758.36059999999748</c:v>
                </c:pt>
                <c:pt idx="74">
                  <c:v>806.98659999999938</c:v>
                </c:pt>
                <c:pt idx="75">
                  <c:v>758.36169999999333</c:v>
                </c:pt>
                <c:pt idx="76">
                  <c:v>783.78030000000354</c:v>
                </c:pt>
                <c:pt idx="77">
                  <c:v>806.99310000000003</c:v>
                </c:pt>
                <c:pt idx="78">
                  <c:v>793.47569999999996</c:v>
                </c:pt>
                <c:pt idx="79">
                  <c:v>776.84599999999796</c:v>
                </c:pt>
                <c:pt idx="80">
                  <c:v>783.92319999999938</c:v>
                </c:pt>
                <c:pt idx="81">
                  <c:v>806.95669999999404</c:v>
                </c:pt>
                <c:pt idx="82">
                  <c:v>793.51719999999796</c:v>
                </c:pt>
                <c:pt idx="83">
                  <c:v>776.88430000000005</c:v>
                </c:pt>
                <c:pt idx="84">
                  <c:v>796.88170000000002</c:v>
                </c:pt>
                <c:pt idx="85">
                  <c:v>806.99599999999998</c:v>
                </c:pt>
                <c:pt idx="86">
                  <c:v>758.37019999999939</c:v>
                </c:pt>
                <c:pt idx="87">
                  <c:v>783.82269999999392</c:v>
                </c:pt>
                <c:pt idx="88">
                  <c:v>783.96539999999948</c:v>
                </c:pt>
                <c:pt idx="89">
                  <c:v>793.56049999999948</c:v>
                </c:pt>
                <c:pt idx="90">
                  <c:v>758.37049999999999</c:v>
                </c:pt>
                <c:pt idx="91">
                  <c:v>758.37070000000051</c:v>
                </c:pt>
                <c:pt idx="92">
                  <c:v>793.59500000000003</c:v>
                </c:pt>
                <c:pt idx="93">
                  <c:v>758.37199999999996</c:v>
                </c:pt>
                <c:pt idx="94">
                  <c:v>776.95919999999796</c:v>
                </c:pt>
                <c:pt idx="95">
                  <c:v>784.03449999999998</c:v>
                </c:pt>
                <c:pt idx="96">
                  <c:v>758.37400000000002</c:v>
                </c:pt>
                <c:pt idx="97">
                  <c:v>793.63119999999947</c:v>
                </c:pt>
                <c:pt idx="98">
                  <c:v>758.37400000000002</c:v>
                </c:pt>
                <c:pt idx="99">
                  <c:v>758.37400000000002</c:v>
                </c:pt>
                <c:pt idx="100">
                  <c:v>758.37400000000002</c:v>
                </c:pt>
                <c:pt idx="101">
                  <c:v>758.37440000000004</c:v>
                </c:pt>
                <c:pt idx="103">
                  <c:v>784.65679999999998</c:v>
                </c:pt>
                <c:pt idx="104">
                  <c:v>761.28570000000354</c:v>
                </c:pt>
                <c:pt idx="105">
                  <c:v>762.22829999999999</c:v>
                </c:pt>
                <c:pt idx="106">
                  <c:v>807.65809999999999</c:v>
                </c:pt>
                <c:pt idx="107">
                  <c:v>777.10270000000003</c:v>
                </c:pt>
                <c:pt idx="108">
                  <c:v>793.36039999999946</c:v>
                </c:pt>
                <c:pt idx="109">
                  <c:v>762.45679999999948</c:v>
                </c:pt>
                <c:pt idx="110">
                  <c:v>758.35599999999749</c:v>
                </c:pt>
                <c:pt idx="111">
                  <c:v>787.4923</c:v>
                </c:pt>
                <c:pt idx="112">
                  <c:v>762.43729999999334</c:v>
                </c:pt>
                <c:pt idx="113">
                  <c:v>787.43679999999949</c:v>
                </c:pt>
                <c:pt idx="114">
                  <c:v>787.43679999999949</c:v>
                </c:pt>
                <c:pt idx="115">
                  <c:v>787.40789999999947</c:v>
                </c:pt>
                <c:pt idx="116">
                  <c:v>787.37890000000004</c:v>
                </c:pt>
                <c:pt idx="117">
                  <c:v>758.45839999999998</c:v>
                </c:pt>
                <c:pt idx="118">
                  <c:v>787.23130000000003</c:v>
                </c:pt>
                <c:pt idx="119">
                  <c:v>787.20230000000004</c:v>
                </c:pt>
                <c:pt idx="120">
                  <c:v>787.17340000000354</c:v>
                </c:pt>
                <c:pt idx="121">
                  <c:v>761.39440000000002</c:v>
                </c:pt>
                <c:pt idx="122">
                  <c:v>761.75130000000001</c:v>
                </c:pt>
                <c:pt idx="123">
                  <c:v>784.86199999999747</c:v>
                </c:pt>
                <c:pt idx="124">
                  <c:v>758.36049999999796</c:v>
                </c:pt>
                <c:pt idx="125">
                  <c:v>784.88759999999797</c:v>
                </c:pt>
                <c:pt idx="126">
                  <c:v>709.67300000000353</c:v>
                </c:pt>
                <c:pt idx="127">
                  <c:v>764.22270000000003</c:v>
                </c:pt>
                <c:pt idx="128">
                  <c:v>758.35499999999797</c:v>
                </c:pt>
                <c:pt idx="129">
                  <c:v>710.56579999999997</c:v>
                </c:pt>
                <c:pt idx="130">
                  <c:v>764.29030000000353</c:v>
                </c:pt>
                <c:pt idx="131">
                  <c:v>765.1413</c:v>
                </c:pt>
                <c:pt idx="133">
                  <c:v>351.93709999999737</c:v>
                </c:pt>
                <c:pt idx="134">
                  <c:v>383.15460000000314</c:v>
                </c:pt>
                <c:pt idx="135">
                  <c:v>351.96319999999679</c:v>
                </c:pt>
                <c:pt idx="136">
                  <c:v>430.00609999999864</c:v>
                </c:pt>
                <c:pt idx="137">
                  <c:v>364.50829999999894</c:v>
                </c:pt>
                <c:pt idx="138">
                  <c:v>368.64679999999993</c:v>
                </c:pt>
                <c:pt idx="139">
                  <c:v>367.51389999999969</c:v>
                </c:pt>
                <c:pt idx="140">
                  <c:v>351.99299999999869</c:v>
                </c:pt>
                <c:pt idx="141">
                  <c:v>342.34280000000291</c:v>
                </c:pt>
                <c:pt idx="142">
                  <c:v>349.62959999999993</c:v>
                </c:pt>
                <c:pt idx="143">
                  <c:v>401.1261999999972</c:v>
                </c:pt>
                <c:pt idx="144">
                  <c:v>360.29589999999899</c:v>
                </c:pt>
                <c:pt idx="145">
                  <c:v>379.51119999999685</c:v>
                </c:pt>
                <c:pt idx="146">
                  <c:v>364.53599999999869</c:v>
                </c:pt>
                <c:pt idx="147">
                  <c:v>368.67039999999969</c:v>
                </c:pt>
                <c:pt idx="148">
                  <c:v>390.99249999999893</c:v>
                </c:pt>
                <c:pt idx="149">
                  <c:v>368.69299999999993</c:v>
                </c:pt>
                <c:pt idx="150">
                  <c:v>373.71329999999864</c:v>
                </c:pt>
                <c:pt idx="151">
                  <c:v>368.67309999999969</c:v>
                </c:pt>
                <c:pt idx="152">
                  <c:v>362.28819999999649</c:v>
                </c:pt>
                <c:pt idx="153">
                  <c:v>367.4058</c:v>
                </c:pt>
                <c:pt idx="154">
                  <c:v>362.15620000000001</c:v>
                </c:pt>
                <c:pt idx="155">
                  <c:v>383.08769999999993</c:v>
                </c:pt>
                <c:pt idx="156">
                  <c:v>411.27509999999899</c:v>
                </c:pt>
                <c:pt idx="157">
                  <c:v>349.54880000000031</c:v>
                </c:pt>
                <c:pt idx="158">
                  <c:v>402.94649999999899</c:v>
                </c:pt>
                <c:pt idx="160">
                  <c:v>352.54629999999969</c:v>
                </c:pt>
                <c:pt idx="161">
                  <c:v>352.71369999999899</c:v>
                </c:pt>
                <c:pt idx="162">
                  <c:v>392.97929999999963</c:v>
                </c:pt>
                <c:pt idx="163">
                  <c:v>375.70509999999899</c:v>
                </c:pt>
                <c:pt idx="164">
                  <c:v>429.29489999999993</c:v>
                </c:pt>
                <c:pt idx="165">
                  <c:v>429.53969999999993</c:v>
                </c:pt>
                <c:pt idx="166">
                  <c:v>393.01760000000002</c:v>
                </c:pt>
                <c:pt idx="167">
                  <c:v>369.37129999999894</c:v>
                </c:pt>
                <c:pt idx="168">
                  <c:v>379.86160000000001</c:v>
                </c:pt>
                <c:pt idx="169">
                  <c:v>458.41149999999863</c:v>
                </c:pt>
                <c:pt idx="170">
                  <c:v>393.01609999999869</c:v>
                </c:pt>
                <c:pt idx="171">
                  <c:v>421.29419999999863</c:v>
                </c:pt>
                <c:pt idx="172">
                  <c:v>369.37389999999999</c:v>
                </c:pt>
                <c:pt idx="173">
                  <c:v>402.32560000000001</c:v>
                </c:pt>
                <c:pt idx="174">
                  <c:v>375.74970000000002</c:v>
                </c:pt>
                <c:pt idx="175">
                  <c:v>393.05200000000002</c:v>
                </c:pt>
                <c:pt idx="176">
                  <c:v>369.3723</c:v>
                </c:pt>
                <c:pt idx="177">
                  <c:v>429.33619999999655</c:v>
                </c:pt>
                <c:pt idx="178">
                  <c:v>369.37309999999923</c:v>
                </c:pt>
                <c:pt idx="179">
                  <c:v>411.25299999999999</c:v>
                </c:pt>
                <c:pt idx="180">
                  <c:v>379.86369999999999</c:v>
                </c:pt>
                <c:pt idx="181">
                  <c:v>352.58679999999714</c:v>
                </c:pt>
                <c:pt idx="182">
                  <c:v>411.10989999999998</c:v>
                </c:pt>
                <c:pt idx="183">
                  <c:v>411.25</c:v>
                </c:pt>
                <c:pt idx="184">
                  <c:v>384.49029999999863</c:v>
                </c:pt>
                <c:pt idx="185">
                  <c:v>369.38849999999923</c:v>
                </c:pt>
                <c:pt idx="186">
                  <c:v>375.62779999999964</c:v>
                </c:pt>
                <c:pt idx="187">
                  <c:v>429.39689999999899</c:v>
                </c:pt>
                <c:pt idx="188">
                  <c:v>369.30779999999999</c:v>
                </c:pt>
                <c:pt idx="189">
                  <c:v>369.30779999999999</c:v>
                </c:pt>
                <c:pt idx="191">
                  <c:v>381.03250000000003</c:v>
                </c:pt>
                <c:pt idx="192">
                  <c:v>404.46019999999737</c:v>
                </c:pt>
                <c:pt idx="193">
                  <c:v>404.49519999999637</c:v>
                </c:pt>
                <c:pt idx="194">
                  <c:v>359.33440000000002</c:v>
                </c:pt>
                <c:pt idx="195">
                  <c:v>359.31319999999869</c:v>
                </c:pt>
                <c:pt idx="196">
                  <c:v>380.96849999999893</c:v>
                </c:pt>
                <c:pt idx="197">
                  <c:v>375.80619999999863</c:v>
                </c:pt>
                <c:pt idx="198">
                  <c:v>358.42739999999696</c:v>
                </c:pt>
                <c:pt idx="199">
                  <c:v>422.74169999999964</c:v>
                </c:pt>
                <c:pt idx="200">
                  <c:v>422.74169999999964</c:v>
                </c:pt>
                <c:pt idx="201">
                  <c:v>358.39049999999969</c:v>
                </c:pt>
                <c:pt idx="202">
                  <c:v>358.39049999999969</c:v>
                </c:pt>
                <c:pt idx="203">
                  <c:v>375.73559999999696</c:v>
                </c:pt>
                <c:pt idx="204">
                  <c:v>359.18619999999726</c:v>
                </c:pt>
                <c:pt idx="205">
                  <c:v>375.67910000000001</c:v>
                </c:pt>
                <c:pt idx="206">
                  <c:v>375.66030000000001</c:v>
                </c:pt>
                <c:pt idx="207">
                  <c:v>440.90069999999969</c:v>
                </c:pt>
                <c:pt idx="208">
                  <c:v>394.48829999999714</c:v>
                </c:pt>
                <c:pt idx="209">
                  <c:v>422.49309999999679</c:v>
                </c:pt>
                <c:pt idx="210">
                  <c:v>359.12279999999993</c:v>
                </c:pt>
                <c:pt idx="211">
                  <c:v>375.67910000000001</c:v>
                </c:pt>
                <c:pt idx="212">
                  <c:v>375.6979</c:v>
                </c:pt>
                <c:pt idx="213">
                  <c:v>375.6979</c:v>
                </c:pt>
                <c:pt idx="214">
                  <c:v>359.10559999999964</c:v>
                </c:pt>
                <c:pt idx="215">
                  <c:v>370.81060000000002</c:v>
                </c:pt>
                <c:pt idx="216">
                  <c:v>404.12029999999999</c:v>
                </c:pt>
                <c:pt idx="217">
                  <c:v>358.29069999999899</c:v>
                </c:pt>
                <c:pt idx="218">
                  <c:v>359.14370000000002</c:v>
                </c:pt>
                <c:pt idx="219">
                  <c:v>358.29069999999899</c:v>
                </c:pt>
                <c:pt idx="220">
                  <c:v>375.67910000000001</c:v>
                </c:pt>
                <c:pt idx="221">
                  <c:v>401.44619999999691</c:v>
                </c:pt>
                <c:pt idx="222">
                  <c:v>393.37119999999823</c:v>
                </c:pt>
                <c:pt idx="223">
                  <c:v>380.9042</c:v>
                </c:pt>
                <c:pt idx="224">
                  <c:v>380.88829999999899</c:v>
                </c:pt>
                <c:pt idx="227">
                  <c:v>15.29144</c:v>
                </c:pt>
                <c:pt idx="228">
                  <c:v>6.2064459999999997</c:v>
                </c:pt>
                <c:pt idx="229">
                  <c:v>-20.181539999999831</c:v>
                </c:pt>
                <c:pt idx="230">
                  <c:v>-2.9384859999999788</c:v>
                </c:pt>
                <c:pt idx="231">
                  <c:v>7.3824839999999945</c:v>
                </c:pt>
                <c:pt idx="232">
                  <c:v>-9.2101529999999983</c:v>
                </c:pt>
                <c:pt idx="233">
                  <c:v>-9.2029030000000009</c:v>
                </c:pt>
                <c:pt idx="234">
                  <c:v>-9.1956500000000005</c:v>
                </c:pt>
                <c:pt idx="235">
                  <c:v>-2.4291339999999999</c:v>
                </c:pt>
                <c:pt idx="236">
                  <c:v>-20.1691</c:v>
                </c:pt>
                <c:pt idx="237">
                  <c:v>-26.00038</c:v>
                </c:pt>
                <c:pt idx="238">
                  <c:v>-41.087510000000002</c:v>
                </c:pt>
                <c:pt idx="239">
                  <c:v>2.6992679999999987</c:v>
                </c:pt>
                <c:pt idx="240">
                  <c:v>-9.2033370000000012</c:v>
                </c:pt>
                <c:pt idx="241">
                  <c:v>-9.2106100000000009</c:v>
                </c:pt>
                <c:pt idx="242">
                  <c:v>-9.2324070000000003</c:v>
                </c:pt>
                <c:pt idx="243">
                  <c:v>7.3274309999999483</c:v>
                </c:pt>
                <c:pt idx="244">
                  <c:v>2.6495109999999999</c:v>
                </c:pt>
                <c:pt idx="245">
                  <c:v>-2.492137</c:v>
                </c:pt>
                <c:pt idx="246">
                  <c:v>-20.221910000000001</c:v>
                </c:pt>
                <c:pt idx="247">
                  <c:v>2.6429339999999999</c:v>
                </c:pt>
                <c:pt idx="248">
                  <c:v>-2.481897</c:v>
                </c:pt>
                <c:pt idx="249">
                  <c:v>2.6549</c:v>
                </c:pt>
                <c:pt idx="250">
                  <c:v>7.3274309999999483</c:v>
                </c:pt>
                <c:pt idx="251">
                  <c:v>-9.2430030000000016</c:v>
                </c:pt>
                <c:pt idx="252">
                  <c:v>-2.4411519999999998</c:v>
                </c:pt>
                <c:pt idx="253">
                  <c:v>-9.2285309999999985</c:v>
                </c:pt>
                <c:pt idx="254">
                  <c:v>2.6549</c:v>
                </c:pt>
                <c:pt idx="255">
                  <c:v>-20.20994</c:v>
                </c:pt>
                <c:pt idx="256">
                  <c:v>6.2740470000000004</c:v>
                </c:pt>
                <c:pt idx="257">
                  <c:v>7.3281639999999975</c:v>
                </c:pt>
                <c:pt idx="258">
                  <c:v>6.2011440000000002</c:v>
                </c:pt>
                <c:pt idx="259">
                  <c:v>-14.998570000000001</c:v>
                </c:pt>
                <c:pt idx="260">
                  <c:v>-9.2357729999999982</c:v>
                </c:pt>
                <c:pt idx="261">
                  <c:v>2.6506949999999998</c:v>
                </c:pt>
                <c:pt idx="262">
                  <c:v>6.197203</c:v>
                </c:pt>
                <c:pt idx="263">
                  <c:v>3.2026459999999761</c:v>
                </c:pt>
                <c:pt idx="264">
                  <c:v>-3.4440539999999977</c:v>
                </c:pt>
                <c:pt idx="271">
                  <c:v>-7.1541739999999745</c:v>
                </c:pt>
                <c:pt idx="272">
                  <c:v>7.3612719999999996</c:v>
                </c:pt>
                <c:pt idx="273">
                  <c:v>-12.4109</c:v>
                </c:pt>
                <c:pt idx="274">
                  <c:v>-0.52940599999999949</c:v>
                </c:pt>
                <c:pt idx="275">
                  <c:v>-7.1333299999999999</c:v>
                </c:pt>
                <c:pt idx="276">
                  <c:v>-7.1329559999999645</c:v>
                </c:pt>
                <c:pt idx="277">
                  <c:v>5.3775529999999945</c:v>
                </c:pt>
                <c:pt idx="278">
                  <c:v>-0.50229269999999959</c:v>
                </c:pt>
                <c:pt idx="279">
                  <c:v>7.3599399999999955</c:v>
                </c:pt>
                <c:pt idx="280">
                  <c:v>5.2818329999999998</c:v>
                </c:pt>
                <c:pt idx="281">
                  <c:v>7.3598889999999955</c:v>
                </c:pt>
                <c:pt idx="282">
                  <c:v>6.6080749999999755</c:v>
                </c:pt>
                <c:pt idx="283">
                  <c:v>-7.1310690000000134</c:v>
                </c:pt>
                <c:pt idx="284">
                  <c:v>-7.1306789999999998</c:v>
                </c:pt>
                <c:pt idx="285">
                  <c:v>6.6084209999999945</c:v>
                </c:pt>
                <c:pt idx="286">
                  <c:v>4.0975519999999745</c:v>
                </c:pt>
                <c:pt idx="287">
                  <c:v>-7.1098470000000002</c:v>
                </c:pt>
                <c:pt idx="288">
                  <c:v>6.6139199999999745</c:v>
                </c:pt>
                <c:pt idx="289">
                  <c:v>4.1024609999999955</c:v>
                </c:pt>
                <c:pt idx="290">
                  <c:v>7.3586929999999997</c:v>
                </c:pt>
                <c:pt idx="291">
                  <c:v>7.3535559999999665</c:v>
                </c:pt>
                <c:pt idx="292">
                  <c:v>4.1478809999999537</c:v>
                </c:pt>
                <c:pt idx="293">
                  <c:v>6.6130899999999855</c:v>
                </c:pt>
                <c:pt idx="294">
                  <c:v>-7.1121499999999855</c:v>
                </c:pt>
                <c:pt idx="295">
                  <c:v>7.3588199999999855</c:v>
                </c:pt>
                <c:pt idx="296">
                  <c:v>47.282210000000013</c:v>
                </c:pt>
                <c:pt idx="297">
                  <c:v>-0.28551670000000245</c:v>
                </c:pt>
                <c:pt idx="298">
                  <c:v>5.3569379999999756</c:v>
                </c:pt>
                <c:pt idx="299">
                  <c:v>17.101880000000172</c:v>
                </c:pt>
                <c:pt idx="300">
                  <c:v>32.633570000000013</c:v>
                </c:pt>
                <c:pt idx="301">
                  <c:v>-7.0703339999999999</c:v>
                </c:pt>
                <c:pt idx="302">
                  <c:v>-12.352440000000126</c:v>
                </c:pt>
                <c:pt idx="303">
                  <c:v>-7.0699799999999975</c:v>
                </c:pt>
                <c:pt idx="306">
                  <c:v>58.8232</c:v>
                </c:pt>
                <c:pt idx="307">
                  <c:v>7.1496649999999997</c:v>
                </c:pt>
                <c:pt idx="308">
                  <c:v>21.023070000000001</c:v>
                </c:pt>
                <c:pt idx="309">
                  <c:v>58.816160000000004</c:v>
                </c:pt>
                <c:pt idx="310">
                  <c:v>36.646330000000013</c:v>
                </c:pt>
                <c:pt idx="311">
                  <c:v>21.023070000000001</c:v>
                </c:pt>
                <c:pt idx="312">
                  <c:v>79.246139999999997</c:v>
                </c:pt>
                <c:pt idx="313">
                  <c:v>7.148333</c:v>
                </c:pt>
                <c:pt idx="314">
                  <c:v>7.1470079999999845</c:v>
                </c:pt>
                <c:pt idx="315">
                  <c:v>7.1456770000000001</c:v>
                </c:pt>
                <c:pt idx="316">
                  <c:v>7.1456770000000001</c:v>
                </c:pt>
                <c:pt idx="317">
                  <c:v>36.707650000000001</c:v>
                </c:pt>
                <c:pt idx="318">
                  <c:v>36.707650000000001</c:v>
                </c:pt>
                <c:pt idx="319">
                  <c:v>21.808160000000001</c:v>
                </c:pt>
                <c:pt idx="320">
                  <c:v>1.4794079999999998</c:v>
                </c:pt>
                <c:pt idx="321">
                  <c:v>7.1429969999999745</c:v>
                </c:pt>
                <c:pt idx="322">
                  <c:v>4.9718070000000134</c:v>
                </c:pt>
                <c:pt idx="323">
                  <c:v>-5.5601899999999755</c:v>
                </c:pt>
                <c:pt idx="324">
                  <c:v>22.556570000000001</c:v>
                </c:pt>
                <c:pt idx="325">
                  <c:v>36.707650000000001</c:v>
                </c:pt>
                <c:pt idx="326">
                  <c:v>7.0968989999999996</c:v>
                </c:pt>
                <c:pt idx="327">
                  <c:v>7.0169410000000001</c:v>
                </c:pt>
                <c:pt idx="328">
                  <c:v>36.724320000000013</c:v>
                </c:pt>
                <c:pt idx="329">
                  <c:v>7.1402989999999997</c:v>
                </c:pt>
                <c:pt idx="330">
                  <c:v>7.1024559999999655</c:v>
                </c:pt>
                <c:pt idx="331">
                  <c:v>7.1402989999999997</c:v>
                </c:pt>
                <c:pt idx="332">
                  <c:v>22.596599999999889</c:v>
                </c:pt>
                <c:pt idx="333">
                  <c:v>22.596599999999889</c:v>
                </c:pt>
                <c:pt idx="334">
                  <c:v>1.4849389999999998</c:v>
                </c:pt>
                <c:pt idx="335">
                  <c:v>36.724320000000013</c:v>
                </c:pt>
                <c:pt idx="336">
                  <c:v>6.9852580000000124</c:v>
                </c:pt>
                <c:pt idx="337">
                  <c:v>36.724320000000013</c:v>
                </c:pt>
              </c:numCache>
            </c:numRef>
          </c:yVal>
        </c:ser>
        <c:ser>
          <c:idx val="1"/>
          <c:order val="1"/>
          <c:tx>
            <c:v>RightEYE_Glass_5ptsCalib</c:v>
          </c:tx>
          <c:spPr>
            <a:ln w="28575">
              <a:noFill/>
            </a:ln>
          </c:spPr>
          <c:xVal>
            <c:numRef>
              <c:f>'file_features_LeftEye_9110930-0'!$AF$18:$AF$355</c:f>
              <c:numCache>
                <c:formatCode>General</c:formatCode>
                <c:ptCount val="338"/>
                <c:pt idx="0">
                  <c:v>-18.547139999999889</c:v>
                </c:pt>
                <c:pt idx="1">
                  <c:v>-18.417069999999999</c:v>
                </c:pt>
                <c:pt idx="2">
                  <c:v>31.085749999999685</c:v>
                </c:pt>
                <c:pt idx="3">
                  <c:v>-16.79641999999982</c:v>
                </c:pt>
                <c:pt idx="4">
                  <c:v>0.58603469999999958</c:v>
                </c:pt>
                <c:pt idx="5">
                  <c:v>-17.267969999999988</c:v>
                </c:pt>
                <c:pt idx="6">
                  <c:v>31.545359999999889</c:v>
                </c:pt>
                <c:pt idx="7">
                  <c:v>31.581439999999805</c:v>
                </c:pt>
                <c:pt idx="8">
                  <c:v>31.606529999999989</c:v>
                </c:pt>
                <c:pt idx="9">
                  <c:v>31.217639999999989</c:v>
                </c:pt>
                <c:pt idx="10">
                  <c:v>31.38776</c:v>
                </c:pt>
                <c:pt idx="11">
                  <c:v>31.947939999999889</c:v>
                </c:pt>
                <c:pt idx="12">
                  <c:v>31.99494</c:v>
                </c:pt>
                <c:pt idx="13">
                  <c:v>2.7239130000000222</c:v>
                </c:pt>
                <c:pt idx="14">
                  <c:v>31.571339999999989</c:v>
                </c:pt>
                <c:pt idx="15">
                  <c:v>32.871110000000002</c:v>
                </c:pt>
                <c:pt idx="16">
                  <c:v>-17.959299999999889</c:v>
                </c:pt>
                <c:pt idx="17">
                  <c:v>-16.757750000000001</c:v>
                </c:pt>
                <c:pt idx="18">
                  <c:v>-16.27983</c:v>
                </c:pt>
                <c:pt idx="19">
                  <c:v>-16.836569999999988</c:v>
                </c:pt>
                <c:pt idx="20">
                  <c:v>32.320050000000002</c:v>
                </c:pt>
                <c:pt idx="21">
                  <c:v>-16.47437</c:v>
                </c:pt>
                <c:pt idx="22">
                  <c:v>33.367910000000002</c:v>
                </c:pt>
                <c:pt idx="23">
                  <c:v>-16.248769999999791</c:v>
                </c:pt>
                <c:pt idx="24">
                  <c:v>2.00011100000002</c:v>
                </c:pt>
                <c:pt idx="25">
                  <c:v>3.8148559999999652</c:v>
                </c:pt>
                <c:pt idx="26">
                  <c:v>2.3649659999999977</c:v>
                </c:pt>
                <c:pt idx="27">
                  <c:v>-16.147369999999999</c:v>
                </c:pt>
                <c:pt idx="28">
                  <c:v>32.4833</c:v>
                </c:pt>
                <c:pt idx="29">
                  <c:v>31.980739999999685</c:v>
                </c:pt>
                <c:pt idx="30">
                  <c:v>2.0918779999999977</c:v>
                </c:pt>
                <c:pt idx="31">
                  <c:v>39.137859999999996</c:v>
                </c:pt>
                <c:pt idx="32">
                  <c:v>-16.933330000000002</c:v>
                </c:pt>
                <c:pt idx="33">
                  <c:v>-18.111329999999999</c:v>
                </c:pt>
                <c:pt idx="34">
                  <c:v>32.807859999999998</c:v>
                </c:pt>
                <c:pt idx="37">
                  <c:v>32.25929</c:v>
                </c:pt>
                <c:pt idx="38">
                  <c:v>33.020500000000013</c:v>
                </c:pt>
                <c:pt idx="39">
                  <c:v>33.090250000000012</c:v>
                </c:pt>
                <c:pt idx="40">
                  <c:v>-17.540849999999889</c:v>
                </c:pt>
                <c:pt idx="41">
                  <c:v>32.562260000000002</c:v>
                </c:pt>
                <c:pt idx="42">
                  <c:v>-16.280309999999776</c:v>
                </c:pt>
                <c:pt idx="43">
                  <c:v>3.2323019999999998</c:v>
                </c:pt>
                <c:pt idx="44">
                  <c:v>3.2247120000000002</c:v>
                </c:pt>
                <c:pt idx="45">
                  <c:v>2.7662</c:v>
                </c:pt>
                <c:pt idx="46">
                  <c:v>-16.619730000000001</c:v>
                </c:pt>
                <c:pt idx="47">
                  <c:v>33.142100000000013</c:v>
                </c:pt>
                <c:pt idx="48">
                  <c:v>-17.444229999999809</c:v>
                </c:pt>
                <c:pt idx="49">
                  <c:v>32.298880000000011</c:v>
                </c:pt>
                <c:pt idx="50">
                  <c:v>2.6547179999999999</c:v>
                </c:pt>
                <c:pt idx="51">
                  <c:v>-16.881460000000001</c:v>
                </c:pt>
                <c:pt idx="52">
                  <c:v>-17.862019999999813</c:v>
                </c:pt>
                <c:pt idx="53">
                  <c:v>3.566354</c:v>
                </c:pt>
                <c:pt idx="54">
                  <c:v>-17.37443</c:v>
                </c:pt>
                <c:pt idx="55">
                  <c:v>-17.134509999999999</c:v>
                </c:pt>
                <c:pt idx="56">
                  <c:v>-17.617950000000278</c:v>
                </c:pt>
                <c:pt idx="57">
                  <c:v>0.48641170000000217</c:v>
                </c:pt>
                <c:pt idx="58">
                  <c:v>-17.774889999999999</c:v>
                </c:pt>
                <c:pt idx="59">
                  <c:v>-1.6459459999999999</c:v>
                </c:pt>
                <c:pt idx="60">
                  <c:v>27.790849999999889</c:v>
                </c:pt>
                <c:pt idx="61">
                  <c:v>1.062872</c:v>
                </c:pt>
                <c:pt idx="62">
                  <c:v>-17.140870000000035</c:v>
                </c:pt>
                <c:pt idx="63">
                  <c:v>-16.639980000000172</c:v>
                </c:pt>
                <c:pt idx="64">
                  <c:v>33.102230000000013</c:v>
                </c:pt>
                <c:pt idx="65">
                  <c:v>-17.193899999999999</c:v>
                </c:pt>
                <c:pt idx="67">
                  <c:v>490.363</c:v>
                </c:pt>
                <c:pt idx="68">
                  <c:v>490.80369999999999</c:v>
                </c:pt>
                <c:pt idx="69">
                  <c:v>490.98609999999661</c:v>
                </c:pt>
                <c:pt idx="70">
                  <c:v>538.26759999999797</c:v>
                </c:pt>
                <c:pt idx="71">
                  <c:v>537.88480000000004</c:v>
                </c:pt>
                <c:pt idx="72">
                  <c:v>507.83129999999869</c:v>
                </c:pt>
                <c:pt idx="73">
                  <c:v>539.1902</c:v>
                </c:pt>
                <c:pt idx="74">
                  <c:v>491.1739</c:v>
                </c:pt>
                <c:pt idx="75">
                  <c:v>514.06559999999797</c:v>
                </c:pt>
                <c:pt idx="76">
                  <c:v>539.27030000000354</c:v>
                </c:pt>
                <c:pt idx="77">
                  <c:v>539.31489999999997</c:v>
                </c:pt>
                <c:pt idx="78">
                  <c:v>491.32129999999893</c:v>
                </c:pt>
                <c:pt idx="79">
                  <c:v>491.34470000000078</c:v>
                </c:pt>
                <c:pt idx="80">
                  <c:v>491.34470000000078</c:v>
                </c:pt>
                <c:pt idx="81">
                  <c:v>540.29190000000051</c:v>
                </c:pt>
                <c:pt idx="82">
                  <c:v>491.36609999999899</c:v>
                </c:pt>
                <c:pt idx="83">
                  <c:v>533.40449999999998</c:v>
                </c:pt>
                <c:pt idx="84">
                  <c:v>539.38019999999949</c:v>
                </c:pt>
                <c:pt idx="85">
                  <c:v>514.20100000000002</c:v>
                </c:pt>
                <c:pt idx="86">
                  <c:v>491.36609999999899</c:v>
                </c:pt>
                <c:pt idx="87">
                  <c:v>515.04380000000003</c:v>
                </c:pt>
                <c:pt idx="88">
                  <c:v>489.69349999999969</c:v>
                </c:pt>
                <c:pt idx="89">
                  <c:v>540.36949999999797</c:v>
                </c:pt>
                <c:pt idx="90">
                  <c:v>539.46379999999999</c:v>
                </c:pt>
                <c:pt idx="91">
                  <c:v>491.48079999999823</c:v>
                </c:pt>
                <c:pt idx="92">
                  <c:v>491.3954</c:v>
                </c:pt>
                <c:pt idx="93">
                  <c:v>491.37729999999999</c:v>
                </c:pt>
                <c:pt idx="94">
                  <c:v>491.37729999999999</c:v>
                </c:pt>
                <c:pt idx="95">
                  <c:v>538.51829999999939</c:v>
                </c:pt>
                <c:pt idx="96">
                  <c:v>539.4117</c:v>
                </c:pt>
                <c:pt idx="97">
                  <c:v>489.68490000000008</c:v>
                </c:pt>
                <c:pt idx="98">
                  <c:v>490.0899</c:v>
                </c:pt>
                <c:pt idx="99">
                  <c:v>490.0899</c:v>
                </c:pt>
                <c:pt idx="100">
                  <c:v>508.50940000000008</c:v>
                </c:pt>
                <c:pt idx="101">
                  <c:v>515.12519999999938</c:v>
                </c:pt>
                <c:pt idx="103">
                  <c:v>1049.605</c:v>
                </c:pt>
                <c:pt idx="104">
                  <c:v>1040.498</c:v>
                </c:pt>
                <c:pt idx="105">
                  <c:v>1022.4349999999994</c:v>
                </c:pt>
                <c:pt idx="106">
                  <c:v>1041.768</c:v>
                </c:pt>
                <c:pt idx="107">
                  <c:v>1041.3929999999998</c:v>
                </c:pt>
                <c:pt idx="108">
                  <c:v>987.70970000000352</c:v>
                </c:pt>
                <c:pt idx="109">
                  <c:v>1040.6629999999998</c:v>
                </c:pt>
                <c:pt idx="110">
                  <c:v>1012.489</c:v>
                </c:pt>
                <c:pt idx="111">
                  <c:v>996.41119999999796</c:v>
                </c:pt>
                <c:pt idx="112">
                  <c:v>994.35749999999746</c:v>
                </c:pt>
                <c:pt idx="113">
                  <c:v>1022.2710000000005</c:v>
                </c:pt>
                <c:pt idx="114">
                  <c:v>1022.2710000000005</c:v>
                </c:pt>
                <c:pt idx="115">
                  <c:v>1010.314</c:v>
                </c:pt>
                <c:pt idx="116">
                  <c:v>1041.4970000000001</c:v>
                </c:pt>
                <c:pt idx="117">
                  <c:v>989.56330000000003</c:v>
                </c:pt>
                <c:pt idx="118">
                  <c:v>1022.3669999999946</c:v>
                </c:pt>
                <c:pt idx="119">
                  <c:v>1022.1319999999994</c:v>
                </c:pt>
                <c:pt idx="120">
                  <c:v>1022.4119999999994</c:v>
                </c:pt>
                <c:pt idx="121">
                  <c:v>996.96689999999796</c:v>
                </c:pt>
                <c:pt idx="122">
                  <c:v>1022.525</c:v>
                </c:pt>
                <c:pt idx="123">
                  <c:v>989.61659999999949</c:v>
                </c:pt>
                <c:pt idx="124">
                  <c:v>988.21100000000001</c:v>
                </c:pt>
                <c:pt idx="125">
                  <c:v>993.98619999999949</c:v>
                </c:pt>
                <c:pt idx="126">
                  <c:v>989.56330000000003</c:v>
                </c:pt>
                <c:pt idx="127">
                  <c:v>989.56330000000003</c:v>
                </c:pt>
                <c:pt idx="128">
                  <c:v>994.65819999999997</c:v>
                </c:pt>
                <c:pt idx="129">
                  <c:v>989.61659999999949</c:v>
                </c:pt>
                <c:pt idx="130">
                  <c:v>1022.044</c:v>
                </c:pt>
                <c:pt idx="131">
                  <c:v>1041.3979999999999</c:v>
                </c:pt>
                <c:pt idx="133">
                  <c:v>17.3035</c:v>
                </c:pt>
                <c:pt idx="134">
                  <c:v>-25.249519999999791</c:v>
                </c:pt>
                <c:pt idx="135">
                  <c:v>22.282129999999725</c:v>
                </c:pt>
                <c:pt idx="136">
                  <c:v>-6.6260559999999655</c:v>
                </c:pt>
                <c:pt idx="137">
                  <c:v>22.777429999999889</c:v>
                </c:pt>
                <c:pt idx="138">
                  <c:v>16.467580000000002</c:v>
                </c:pt>
                <c:pt idx="139">
                  <c:v>16.467580000000002</c:v>
                </c:pt>
                <c:pt idx="140">
                  <c:v>19.491150000000001</c:v>
                </c:pt>
                <c:pt idx="141">
                  <c:v>-7.4786220000000529</c:v>
                </c:pt>
                <c:pt idx="142">
                  <c:v>19.491150000000001</c:v>
                </c:pt>
                <c:pt idx="143">
                  <c:v>19.491150000000001</c:v>
                </c:pt>
                <c:pt idx="144">
                  <c:v>80.208889999999982</c:v>
                </c:pt>
                <c:pt idx="145">
                  <c:v>-25.014040000000001</c:v>
                </c:pt>
                <c:pt idx="146">
                  <c:v>16.467580000000002</c:v>
                </c:pt>
                <c:pt idx="147">
                  <c:v>-25.46885</c:v>
                </c:pt>
                <c:pt idx="148">
                  <c:v>-25.431899999999999</c:v>
                </c:pt>
                <c:pt idx="149">
                  <c:v>16.490269999999889</c:v>
                </c:pt>
                <c:pt idx="150">
                  <c:v>-6.6433339999999985</c:v>
                </c:pt>
                <c:pt idx="151">
                  <c:v>19.587729999999805</c:v>
                </c:pt>
                <c:pt idx="152">
                  <c:v>-5.7675659999999755</c:v>
                </c:pt>
                <c:pt idx="153">
                  <c:v>-27.44969999999978</c:v>
                </c:pt>
                <c:pt idx="154">
                  <c:v>19.566749999999733</c:v>
                </c:pt>
                <c:pt idx="155">
                  <c:v>-26.953619999999809</c:v>
                </c:pt>
                <c:pt idx="156">
                  <c:v>-7.0733269999999999</c:v>
                </c:pt>
                <c:pt idx="157">
                  <c:v>22.018439999999831</c:v>
                </c:pt>
                <c:pt idx="158">
                  <c:v>18.764609999999813</c:v>
                </c:pt>
                <c:pt idx="160">
                  <c:v>499.14080000000297</c:v>
                </c:pt>
                <c:pt idx="161">
                  <c:v>549.78440000000353</c:v>
                </c:pt>
                <c:pt idx="162">
                  <c:v>530.30039999999997</c:v>
                </c:pt>
                <c:pt idx="163">
                  <c:v>522.76819999999998</c:v>
                </c:pt>
                <c:pt idx="164">
                  <c:v>498.75740000000002</c:v>
                </c:pt>
                <c:pt idx="165">
                  <c:v>498.38780000000008</c:v>
                </c:pt>
                <c:pt idx="166">
                  <c:v>481.98119999999608</c:v>
                </c:pt>
                <c:pt idx="167">
                  <c:v>523.76659999999947</c:v>
                </c:pt>
                <c:pt idx="168">
                  <c:v>499.12509999999969</c:v>
                </c:pt>
                <c:pt idx="169">
                  <c:v>499.12509999999969</c:v>
                </c:pt>
                <c:pt idx="170">
                  <c:v>530.30709999999749</c:v>
                </c:pt>
                <c:pt idx="171">
                  <c:v>499.12119999999823</c:v>
                </c:pt>
                <c:pt idx="172">
                  <c:v>481.97609999999685</c:v>
                </c:pt>
                <c:pt idx="173">
                  <c:v>499.13490000000002</c:v>
                </c:pt>
                <c:pt idx="174">
                  <c:v>481.97389999999899</c:v>
                </c:pt>
                <c:pt idx="175">
                  <c:v>499.12200000000001</c:v>
                </c:pt>
                <c:pt idx="176">
                  <c:v>530.63379999999995</c:v>
                </c:pt>
                <c:pt idx="177">
                  <c:v>498.03440000000001</c:v>
                </c:pt>
                <c:pt idx="178">
                  <c:v>530.28920000000005</c:v>
                </c:pt>
                <c:pt idx="179">
                  <c:v>499.12200000000001</c:v>
                </c:pt>
                <c:pt idx="180">
                  <c:v>499.12740000000002</c:v>
                </c:pt>
                <c:pt idx="181">
                  <c:v>530.28920000000005</c:v>
                </c:pt>
                <c:pt idx="182">
                  <c:v>517.0308</c:v>
                </c:pt>
                <c:pt idx="183">
                  <c:v>530.3039</c:v>
                </c:pt>
                <c:pt idx="184">
                  <c:v>517.38419999999996</c:v>
                </c:pt>
                <c:pt idx="185">
                  <c:v>529.67150000000004</c:v>
                </c:pt>
                <c:pt idx="186">
                  <c:v>499.08429999999993</c:v>
                </c:pt>
                <c:pt idx="187">
                  <c:v>530.33889999999997</c:v>
                </c:pt>
                <c:pt idx="188">
                  <c:v>529.36209999999369</c:v>
                </c:pt>
                <c:pt idx="189">
                  <c:v>529.36209999999369</c:v>
                </c:pt>
                <c:pt idx="191">
                  <c:v>1022.211</c:v>
                </c:pt>
                <c:pt idx="192">
                  <c:v>1022.4269999999979</c:v>
                </c:pt>
                <c:pt idx="193">
                  <c:v>1036.107</c:v>
                </c:pt>
                <c:pt idx="194">
                  <c:v>1036.047</c:v>
                </c:pt>
                <c:pt idx="195">
                  <c:v>1036.0609999999999</c:v>
                </c:pt>
                <c:pt idx="196">
                  <c:v>985.6223</c:v>
                </c:pt>
                <c:pt idx="197">
                  <c:v>1023.201</c:v>
                </c:pt>
                <c:pt idx="198">
                  <c:v>985.4941</c:v>
                </c:pt>
                <c:pt idx="199">
                  <c:v>1022.977</c:v>
                </c:pt>
                <c:pt idx="200">
                  <c:v>1043.6109999999999</c:v>
                </c:pt>
                <c:pt idx="201">
                  <c:v>985.73040000000003</c:v>
                </c:pt>
                <c:pt idx="202">
                  <c:v>1035.827</c:v>
                </c:pt>
                <c:pt idx="203">
                  <c:v>1035.904</c:v>
                </c:pt>
                <c:pt idx="204">
                  <c:v>1022.9690000000001</c:v>
                </c:pt>
                <c:pt idx="205">
                  <c:v>1035.7139999999999</c:v>
                </c:pt>
                <c:pt idx="206">
                  <c:v>1035.5519999999999</c:v>
                </c:pt>
                <c:pt idx="207">
                  <c:v>1035.4010000000001</c:v>
                </c:pt>
                <c:pt idx="208">
                  <c:v>1022.877</c:v>
                </c:pt>
                <c:pt idx="209">
                  <c:v>1035.4010000000001</c:v>
                </c:pt>
                <c:pt idx="210">
                  <c:v>1035.4970000000001</c:v>
                </c:pt>
                <c:pt idx="211">
                  <c:v>1022.697</c:v>
                </c:pt>
                <c:pt idx="212">
                  <c:v>1023.0459999999994</c:v>
                </c:pt>
                <c:pt idx="213">
                  <c:v>1022.898</c:v>
                </c:pt>
                <c:pt idx="214">
                  <c:v>1021.0890000000005</c:v>
                </c:pt>
                <c:pt idx="215">
                  <c:v>1022.976</c:v>
                </c:pt>
                <c:pt idx="216">
                  <c:v>1035.5909999999999</c:v>
                </c:pt>
                <c:pt idx="217">
                  <c:v>1035.6799999999998</c:v>
                </c:pt>
                <c:pt idx="218">
                  <c:v>1021.37</c:v>
                </c:pt>
                <c:pt idx="219">
                  <c:v>985.02530000000002</c:v>
                </c:pt>
                <c:pt idx="220">
                  <c:v>1035.5119999999999</c:v>
                </c:pt>
                <c:pt idx="221">
                  <c:v>1035.7470000000001</c:v>
                </c:pt>
                <c:pt idx="222">
                  <c:v>1035.606</c:v>
                </c:pt>
                <c:pt idx="223">
                  <c:v>1035.7819999999999</c:v>
                </c:pt>
                <c:pt idx="224">
                  <c:v>1035.7470000000001</c:v>
                </c:pt>
                <c:pt idx="227">
                  <c:v>100.9504</c:v>
                </c:pt>
                <c:pt idx="228">
                  <c:v>-2.772907</c:v>
                </c:pt>
                <c:pt idx="229">
                  <c:v>-1.1157779999999999</c:v>
                </c:pt>
                <c:pt idx="230">
                  <c:v>9.2370030000000006E-2</c:v>
                </c:pt>
                <c:pt idx="231">
                  <c:v>-19.849789999999889</c:v>
                </c:pt>
                <c:pt idx="232">
                  <c:v>0.20845400000000044</c:v>
                </c:pt>
                <c:pt idx="233">
                  <c:v>6.4936320000000686E-2</c:v>
                </c:pt>
                <c:pt idx="234">
                  <c:v>2.7363710000000232E-2</c:v>
                </c:pt>
                <c:pt idx="235">
                  <c:v>2.1314919999999997</c:v>
                </c:pt>
                <c:pt idx="236">
                  <c:v>-1.0275480000000002E-2</c:v>
                </c:pt>
                <c:pt idx="237">
                  <c:v>63.235010000000337</c:v>
                </c:pt>
                <c:pt idx="238">
                  <c:v>-1.331353</c:v>
                </c:pt>
                <c:pt idx="239">
                  <c:v>0.78387569999999995</c:v>
                </c:pt>
                <c:pt idx="240">
                  <c:v>1.9942310000000001</c:v>
                </c:pt>
                <c:pt idx="241">
                  <c:v>-8.5927580000000045E-2</c:v>
                </c:pt>
                <c:pt idx="242">
                  <c:v>-2.8263819999999997</c:v>
                </c:pt>
                <c:pt idx="243">
                  <c:v>-1.0325830000000081E-2</c:v>
                </c:pt>
                <c:pt idx="244">
                  <c:v>-1.0325830000000081E-2</c:v>
                </c:pt>
                <c:pt idx="245">
                  <c:v>-39.963080000000005</c:v>
                </c:pt>
                <c:pt idx="246">
                  <c:v>-1.6059809999999999</c:v>
                </c:pt>
                <c:pt idx="247">
                  <c:v>-1.612514</c:v>
                </c:pt>
                <c:pt idx="248">
                  <c:v>-1.612514</c:v>
                </c:pt>
                <c:pt idx="249">
                  <c:v>-0.55617879999999997</c:v>
                </c:pt>
                <c:pt idx="250">
                  <c:v>-1.270419</c:v>
                </c:pt>
                <c:pt idx="251">
                  <c:v>0.79038189999999997</c:v>
                </c:pt>
                <c:pt idx="252">
                  <c:v>-2.8002659999999788</c:v>
                </c:pt>
                <c:pt idx="253">
                  <c:v>0.1231584</c:v>
                </c:pt>
                <c:pt idx="254">
                  <c:v>-2.8311599999999761</c:v>
                </c:pt>
                <c:pt idx="255">
                  <c:v>-2.8526129999999652</c:v>
                </c:pt>
                <c:pt idx="256">
                  <c:v>-2.843369</c:v>
                </c:pt>
                <c:pt idx="257">
                  <c:v>-38.504089999999998</c:v>
                </c:pt>
                <c:pt idx="258">
                  <c:v>-1.8825499999999999</c:v>
                </c:pt>
                <c:pt idx="259">
                  <c:v>-1.8662049999999999</c:v>
                </c:pt>
                <c:pt idx="260">
                  <c:v>0.15351990000000149</c:v>
                </c:pt>
                <c:pt idx="261">
                  <c:v>-2.8002659999999788</c:v>
                </c:pt>
                <c:pt idx="262">
                  <c:v>31.864080000000001</c:v>
                </c:pt>
                <c:pt idx="263">
                  <c:v>3.0345060000000167E-2</c:v>
                </c:pt>
                <c:pt idx="264">
                  <c:v>-2.805437</c:v>
                </c:pt>
                <c:pt idx="271">
                  <c:v>490.95080000000002</c:v>
                </c:pt>
                <c:pt idx="272">
                  <c:v>542.53119999999797</c:v>
                </c:pt>
                <c:pt idx="273">
                  <c:v>523.33889999999997</c:v>
                </c:pt>
                <c:pt idx="274">
                  <c:v>523.36749999999392</c:v>
                </c:pt>
                <c:pt idx="275">
                  <c:v>522.84089999999946</c:v>
                </c:pt>
                <c:pt idx="276">
                  <c:v>523.28330000000665</c:v>
                </c:pt>
                <c:pt idx="277">
                  <c:v>563.20680000000004</c:v>
                </c:pt>
                <c:pt idx="278">
                  <c:v>563.40779999999938</c:v>
                </c:pt>
                <c:pt idx="279">
                  <c:v>489.68380000000002</c:v>
                </c:pt>
                <c:pt idx="280">
                  <c:v>515.66579999999999</c:v>
                </c:pt>
                <c:pt idx="281">
                  <c:v>490.23339999999649</c:v>
                </c:pt>
                <c:pt idx="282">
                  <c:v>473.47250000000003</c:v>
                </c:pt>
                <c:pt idx="283">
                  <c:v>490.56149999999963</c:v>
                </c:pt>
                <c:pt idx="284">
                  <c:v>490.83179999999737</c:v>
                </c:pt>
                <c:pt idx="285">
                  <c:v>522.40109999999947</c:v>
                </c:pt>
                <c:pt idx="286">
                  <c:v>490.22749999999894</c:v>
                </c:pt>
                <c:pt idx="287">
                  <c:v>490.23339999999649</c:v>
                </c:pt>
                <c:pt idx="288">
                  <c:v>522.92930000000001</c:v>
                </c:pt>
                <c:pt idx="289">
                  <c:v>490.86700000000002</c:v>
                </c:pt>
                <c:pt idx="290">
                  <c:v>522.95849999999996</c:v>
                </c:pt>
                <c:pt idx="291">
                  <c:v>508.81330000000003</c:v>
                </c:pt>
                <c:pt idx="292">
                  <c:v>522.80739999999946</c:v>
                </c:pt>
                <c:pt idx="293">
                  <c:v>509.10649999999993</c:v>
                </c:pt>
                <c:pt idx="294">
                  <c:v>516.29430000000355</c:v>
                </c:pt>
                <c:pt idx="295">
                  <c:v>490.06200000000001</c:v>
                </c:pt>
                <c:pt idx="296">
                  <c:v>508.60649999999993</c:v>
                </c:pt>
                <c:pt idx="297">
                  <c:v>523.62789999999939</c:v>
                </c:pt>
                <c:pt idx="298">
                  <c:v>523.14709999999798</c:v>
                </c:pt>
                <c:pt idx="299">
                  <c:v>490.98719999999685</c:v>
                </c:pt>
                <c:pt idx="300">
                  <c:v>522.43639999999948</c:v>
                </c:pt>
                <c:pt idx="301">
                  <c:v>523.35879999999997</c:v>
                </c:pt>
                <c:pt idx="302">
                  <c:v>491.25319999999869</c:v>
                </c:pt>
                <c:pt idx="303">
                  <c:v>491.2631999999972</c:v>
                </c:pt>
                <c:pt idx="306">
                  <c:v>988.67750000000001</c:v>
                </c:pt>
                <c:pt idx="307">
                  <c:v>987.89890000000003</c:v>
                </c:pt>
                <c:pt idx="308">
                  <c:v>1023.8419999999974</c:v>
                </c:pt>
                <c:pt idx="309">
                  <c:v>1046.296</c:v>
                </c:pt>
                <c:pt idx="310">
                  <c:v>1021.9559999999979</c:v>
                </c:pt>
                <c:pt idx="311">
                  <c:v>1024.2239999999999</c:v>
                </c:pt>
                <c:pt idx="312">
                  <c:v>1038.4160000000011</c:v>
                </c:pt>
                <c:pt idx="313">
                  <c:v>988.60739999999998</c:v>
                </c:pt>
                <c:pt idx="314">
                  <c:v>989.4855</c:v>
                </c:pt>
                <c:pt idx="315">
                  <c:v>1038.529</c:v>
                </c:pt>
                <c:pt idx="316">
                  <c:v>1038.529</c:v>
                </c:pt>
                <c:pt idx="317">
                  <c:v>1038.529</c:v>
                </c:pt>
                <c:pt idx="318">
                  <c:v>988.78269999999998</c:v>
                </c:pt>
                <c:pt idx="319">
                  <c:v>988.78269999999998</c:v>
                </c:pt>
                <c:pt idx="320">
                  <c:v>1024.1849999999897</c:v>
                </c:pt>
                <c:pt idx="321">
                  <c:v>1039.1039999999998</c:v>
                </c:pt>
                <c:pt idx="322">
                  <c:v>1039.038</c:v>
                </c:pt>
                <c:pt idx="323">
                  <c:v>1021.91</c:v>
                </c:pt>
                <c:pt idx="324">
                  <c:v>988.67750000000001</c:v>
                </c:pt>
                <c:pt idx="325">
                  <c:v>1038.529</c:v>
                </c:pt>
                <c:pt idx="326">
                  <c:v>1038.529</c:v>
                </c:pt>
                <c:pt idx="327">
                  <c:v>1038.529</c:v>
                </c:pt>
                <c:pt idx="328">
                  <c:v>1038.529</c:v>
                </c:pt>
                <c:pt idx="329">
                  <c:v>1038.6339999999998</c:v>
                </c:pt>
                <c:pt idx="330">
                  <c:v>1038.6339999999998</c:v>
                </c:pt>
                <c:pt idx="331">
                  <c:v>1039.1729999999998</c:v>
                </c:pt>
                <c:pt idx="332">
                  <c:v>1045.855</c:v>
                </c:pt>
                <c:pt idx="333">
                  <c:v>1038.529</c:v>
                </c:pt>
                <c:pt idx="334">
                  <c:v>1021.8630000000001</c:v>
                </c:pt>
                <c:pt idx="335">
                  <c:v>1038.461</c:v>
                </c:pt>
                <c:pt idx="336">
                  <c:v>1021.949</c:v>
                </c:pt>
                <c:pt idx="337">
                  <c:v>989.08529999999996</c:v>
                </c:pt>
              </c:numCache>
            </c:numRef>
          </c:xVal>
          <c:yVal>
            <c:numRef>
              <c:f>'file_features_LeftEye_9110930-0'!$AG$18:$AG$355</c:f>
              <c:numCache>
                <c:formatCode>General</c:formatCode>
                <c:ptCount val="338"/>
                <c:pt idx="0">
                  <c:v>745.65570000000002</c:v>
                </c:pt>
                <c:pt idx="1">
                  <c:v>745.14800000000002</c:v>
                </c:pt>
                <c:pt idx="2">
                  <c:v>738.13909999999998</c:v>
                </c:pt>
                <c:pt idx="3">
                  <c:v>799.59330000000352</c:v>
                </c:pt>
                <c:pt idx="4">
                  <c:v>721.13430000000005</c:v>
                </c:pt>
                <c:pt idx="5">
                  <c:v>770.66239999999948</c:v>
                </c:pt>
                <c:pt idx="6">
                  <c:v>760.92439999999999</c:v>
                </c:pt>
                <c:pt idx="7">
                  <c:v>760.85739999999748</c:v>
                </c:pt>
                <c:pt idx="8">
                  <c:v>760.84349999999949</c:v>
                </c:pt>
                <c:pt idx="9">
                  <c:v>738.12950000000001</c:v>
                </c:pt>
                <c:pt idx="10">
                  <c:v>737.89570000000003</c:v>
                </c:pt>
                <c:pt idx="11">
                  <c:v>760.13689999999997</c:v>
                </c:pt>
                <c:pt idx="12">
                  <c:v>760.12440000000004</c:v>
                </c:pt>
                <c:pt idx="13">
                  <c:v>777.40869999999938</c:v>
                </c:pt>
                <c:pt idx="14">
                  <c:v>737.61419999999998</c:v>
                </c:pt>
                <c:pt idx="15">
                  <c:v>774.96499999999946</c:v>
                </c:pt>
                <c:pt idx="16">
                  <c:v>744.08730000000003</c:v>
                </c:pt>
                <c:pt idx="17">
                  <c:v>790.26709999999946</c:v>
                </c:pt>
                <c:pt idx="18">
                  <c:v>809.35039999999947</c:v>
                </c:pt>
                <c:pt idx="19">
                  <c:v>790.45189999999798</c:v>
                </c:pt>
                <c:pt idx="20">
                  <c:v>759.38549999999998</c:v>
                </c:pt>
                <c:pt idx="21">
                  <c:v>799.83139999999946</c:v>
                </c:pt>
                <c:pt idx="22">
                  <c:v>774.69340000000352</c:v>
                </c:pt>
                <c:pt idx="23">
                  <c:v>795.76800000000003</c:v>
                </c:pt>
                <c:pt idx="24">
                  <c:v>765.68050000000005</c:v>
                </c:pt>
                <c:pt idx="25">
                  <c:v>794.17020000000002</c:v>
                </c:pt>
                <c:pt idx="26">
                  <c:v>769.27530000000354</c:v>
                </c:pt>
                <c:pt idx="27">
                  <c:v>820.01530000000002</c:v>
                </c:pt>
                <c:pt idx="28">
                  <c:v>766.32979999999998</c:v>
                </c:pt>
                <c:pt idx="29">
                  <c:v>760.55179999999996</c:v>
                </c:pt>
                <c:pt idx="30">
                  <c:v>769.3981</c:v>
                </c:pt>
                <c:pt idx="31">
                  <c:v>806.22270000000003</c:v>
                </c:pt>
                <c:pt idx="32">
                  <c:v>790.45489999999938</c:v>
                </c:pt>
                <c:pt idx="33">
                  <c:v>744.58960000000002</c:v>
                </c:pt>
                <c:pt idx="34">
                  <c:v>775.02539999999999</c:v>
                </c:pt>
                <c:pt idx="37">
                  <c:v>759.46159999999747</c:v>
                </c:pt>
                <c:pt idx="38">
                  <c:v>774.80489999999998</c:v>
                </c:pt>
                <c:pt idx="39">
                  <c:v>774.77560000000005</c:v>
                </c:pt>
                <c:pt idx="40">
                  <c:v>765.23479999999995</c:v>
                </c:pt>
                <c:pt idx="41">
                  <c:v>758.84849999999949</c:v>
                </c:pt>
                <c:pt idx="42">
                  <c:v>799.67639999999994</c:v>
                </c:pt>
                <c:pt idx="43">
                  <c:v>777.43149999999946</c:v>
                </c:pt>
                <c:pt idx="44">
                  <c:v>777.41</c:v>
                </c:pt>
                <c:pt idx="45">
                  <c:v>768.97580000000005</c:v>
                </c:pt>
                <c:pt idx="46">
                  <c:v>784.98829999999998</c:v>
                </c:pt>
                <c:pt idx="47">
                  <c:v>765.58630000000005</c:v>
                </c:pt>
                <c:pt idx="48">
                  <c:v>765.40809999999999</c:v>
                </c:pt>
                <c:pt idx="49">
                  <c:v>736.41369999999949</c:v>
                </c:pt>
                <c:pt idx="50">
                  <c:v>769.2559</c:v>
                </c:pt>
                <c:pt idx="51">
                  <c:v>770.86149999999748</c:v>
                </c:pt>
                <c:pt idx="52">
                  <c:v>723.10709999999949</c:v>
                </c:pt>
                <c:pt idx="53">
                  <c:v>785.65559999999948</c:v>
                </c:pt>
                <c:pt idx="54">
                  <c:v>765.39559999999949</c:v>
                </c:pt>
                <c:pt idx="55">
                  <c:v>769.17780000000005</c:v>
                </c:pt>
                <c:pt idx="56">
                  <c:v>743.33130000000006</c:v>
                </c:pt>
                <c:pt idx="57">
                  <c:v>739.78120000000001</c:v>
                </c:pt>
                <c:pt idx="58">
                  <c:v>723.06739999999797</c:v>
                </c:pt>
                <c:pt idx="59">
                  <c:v>704.61130000000003</c:v>
                </c:pt>
                <c:pt idx="60">
                  <c:v>701.62149999999997</c:v>
                </c:pt>
                <c:pt idx="61">
                  <c:v>762.84059999999749</c:v>
                </c:pt>
                <c:pt idx="62">
                  <c:v>765.43669999999747</c:v>
                </c:pt>
                <c:pt idx="63">
                  <c:v>777.16199999999947</c:v>
                </c:pt>
                <c:pt idx="64">
                  <c:v>758.32360000000006</c:v>
                </c:pt>
                <c:pt idx="65">
                  <c:v>765.40409999999997</c:v>
                </c:pt>
                <c:pt idx="67">
                  <c:v>765.35539999999946</c:v>
                </c:pt>
                <c:pt idx="68">
                  <c:v>768.87149999999997</c:v>
                </c:pt>
                <c:pt idx="69">
                  <c:v>768.59410000000003</c:v>
                </c:pt>
                <c:pt idx="70">
                  <c:v>741.80459999999948</c:v>
                </c:pt>
                <c:pt idx="71">
                  <c:v>722.09780000000001</c:v>
                </c:pt>
                <c:pt idx="72">
                  <c:v>779.40530000000001</c:v>
                </c:pt>
                <c:pt idx="73">
                  <c:v>767.56279999999947</c:v>
                </c:pt>
                <c:pt idx="74">
                  <c:v>768.36669999999322</c:v>
                </c:pt>
                <c:pt idx="75">
                  <c:v>741.9547</c:v>
                </c:pt>
                <c:pt idx="76">
                  <c:v>767.36519999999746</c:v>
                </c:pt>
                <c:pt idx="77">
                  <c:v>767.35049999999796</c:v>
                </c:pt>
                <c:pt idx="78">
                  <c:v>768.15890000000002</c:v>
                </c:pt>
                <c:pt idx="79">
                  <c:v>768.18150000000003</c:v>
                </c:pt>
                <c:pt idx="80">
                  <c:v>768.18150000000003</c:v>
                </c:pt>
                <c:pt idx="81">
                  <c:v>783.18920000000003</c:v>
                </c:pt>
                <c:pt idx="82">
                  <c:v>768.19359999999995</c:v>
                </c:pt>
                <c:pt idx="83">
                  <c:v>787.12440000000004</c:v>
                </c:pt>
                <c:pt idx="84">
                  <c:v>767.33119999999747</c:v>
                </c:pt>
                <c:pt idx="85">
                  <c:v>741.71619999999996</c:v>
                </c:pt>
                <c:pt idx="86">
                  <c:v>768.19359999999995</c:v>
                </c:pt>
                <c:pt idx="87">
                  <c:v>767.68179999999995</c:v>
                </c:pt>
                <c:pt idx="88">
                  <c:v>704.04930000000002</c:v>
                </c:pt>
                <c:pt idx="89">
                  <c:v>783.10490000000004</c:v>
                </c:pt>
                <c:pt idx="90">
                  <c:v>767.15719999999749</c:v>
                </c:pt>
                <c:pt idx="91">
                  <c:v>768.07709999999997</c:v>
                </c:pt>
                <c:pt idx="92">
                  <c:v>768.24779999999998</c:v>
                </c:pt>
                <c:pt idx="93">
                  <c:v>768.28240000000005</c:v>
                </c:pt>
                <c:pt idx="94">
                  <c:v>768.28240000000005</c:v>
                </c:pt>
                <c:pt idx="95">
                  <c:v>741.19560000000001</c:v>
                </c:pt>
                <c:pt idx="96">
                  <c:v>767.50199999999938</c:v>
                </c:pt>
                <c:pt idx="97">
                  <c:v>704.48009999999999</c:v>
                </c:pt>
                <c:pt idx="98">
                  <c:v>723.29450000000054</c:v>
                </c:pt>
                <c:pt idx="99">
                  <c:v>723.29450000000054</c:v>
                </c:pt>
                <c:pt idx="100">
                  <c:v>787.45339999999999</c:v>
                </c:pt>
                <c:pt idx="101">
                  <c:v>767.81009999999947</c:v>
                </c:pt>
                <c:pt idx="103">
                  <c:v>752.50879999999995</c:v>
                </c:pt>
                <c:pt idx="104">
                  <c:v>752.01850000000002</c:v>
                </c:pt>
                <c:pt idx="105">
                  <c:v>779.05499999999938</c:v>
                </c:pt>
                <c:pt idx="106">
                  <c:v>779.99019999999996</c:v>
                </c:pt>
                <c:pt idx="107">
                  <c:v>772.51340000000005</c:v>
                </c:pt>
                <c:pt idx="108">
                  <c:v>712.53139999999996</c:v>
                </c:pt>
                <c:pt idx="109">
                  <c:v>753.24170000000004</c:v>
                </c:pt>
                <c:pt idx="110">
                  <c:v>771.1771</c:v>
                </c:pt>
                <c:pt idx="111">
                  <c:v>778.76219999999796</c:v>
                </c:pt>
                <c:pt idx="112">
                  <c:v>749.14970000000005</c:v>
                </c:pt>
                <c:pt idx="113">
                  <c:v>715.11900000000003</c:v>
                </c:pt>
                <c:pt idx="114">
                  <c:v>715.11900000000003</c:v>
                </c:pt>
                <c:pt idx="115">
                  <c:v>728.95169999999746</c:v>
                </c:pt>
                <c:pt idx="116">
                  <c:v>772.54340000000002</c:v>
                </c:pt>
                <c:pt idx="117">
                  <c:v>751.87</c:v>
                </c:pt>
                <c:pt idx="118">
                  <c:v>771.66909999999996</c:v>
                </c:pt>
                <c:pt idx="119">
                  <c:v>752.72910000000002</c:v>
                </c:pt>
                <c:pt idx="120">
                  <c:v>713.77729999999997</c:v>
                </c:pt>
                <c:pt idx="121">
                  <c:v>786.14009999999996</c:v>
                </c:pt>
                <c:pt idx="122">
                  <c:v>779.25840000000005</c:v>
                </c:pt>
                <c:pt idx="123">
                  <c:v>751.90129999999749</c:v>
                </c:pt>
                <c:pt idx="124">
                  <c:v>713.00879999999995</c:v>
                </c:pt>
                <c:pt idx="125">
                  <c:v>748.13459999999998</c:v>
                </c:pt>
                <c:pt idx="126">
                  <c:v>751.87</c:v>
                </c:pt>
                <c:pt idx="127">
                  <c:v>751.87</c:v>
                </c:pt>
                <c:pt idx="128">
                  <c:v>764.33439999999996</c:v>
                </c:pt>
                <c:pt idx="129">
                  <c:v>751.90129999999749</c:v>
                </c:pt>
                <c:pt idx="130">
                  <c:v>753.92330000000004</c:v>
                </c:pt>
                <c:pt idx="131">
                  <c:v>772.33719999999357</c:v>
                </c:pt>
                <c:pt idx="133">
                  <c:v>356.36189999999999</c:v>
                </c:pt>
                <c:pt idx="134">
                  <c:v>404.78219999999823</c:v>
                </c:pt>
                <c:pt idx="135">
                  <c:v>401.11329999999964</c:v>
                </c:pt>
                <c:pt idx="136">
                  <c:v>388.13869999999969</c:v>
                </c:pt>
                <c:pt idx="137">
                  <c:v>417.34920000000238</c:v>
                </c:pt>
                <c:pt idx="138">
                  <c:v>342.62520000000001</c:v>
                </c:pt>
                <c:pt idx="139">
                  <c:v>342.62520000000001</c:v>
                </c:pt>
                <c:pt idx="140">
                  <c:v>361.31549999999999</c:v>
                </c:pt>
                <c:pt idx="141">
                  <c:v>362.50920000000002</c:v>
                </c:pt>
                <c:pt idx="142">
                  <c:v>361.31549999999999</c:v>
                </c:pt>
                <c:pt idx="143">
                  <c:v>361.31549999999999</c:v>
                </c:pt>
                <c:pt idx="144">
                  <c:v>339.85050000000001</c:v>
                </c:pt>
                <c:pt idx="145">
                  <c:v>421.35390000000001</c:v>
                </c:pt>
                <c:pt idx="146">
                  <c:v>342.62520000000001</c:v>
                </c:pt>
                <c:pt idx="147">
                  <c:v>405.33229999999969</c:v>
                </c:pt>
                <c:pt idx="148">
                  <c:v>405.23970000000003</c:v>
                </c:pt>
                <c:pt idx="149">
                  <c:v>342.57589999999999</c:v>
                </c:pt>
                <c:pt idx="150">
                  <c:v>388.16260000000256</c:v>
                </c:pt>
                <c:pt idx="151">
                  <c:v>394.57769999999999</c:v>
                </c:pt>
                <c:pt idx="152">
                  <c:v>419.37959999999993</c:v>
                </c:pt>
                <c:pt idx="153">
                  <c:v>345.73589999999899</c:v>
                </c:pt>
                <c:pt idx="154">
                  <c:v>394.63350000000003</c:v>
                </c:pt>
                <c:pt idx="155">
                  <c:v>364.13920000000002</c:v>
                </c:pt>
                <c:pt idx="156">
                  <c:v>375.60860000000002</c:v>
                </c:pt>
                <c:pt idx="157">
                  <c:v>401.53739999999863</c:v>
                </c:pt>
                <c:pt idx="158">
                  <c:v>381.22980000000001</c:v>
                </c:pt>
                <c:pt idx="160">
                  <c:v>399.5086</c:v>
                </c:pt>
                <c:pt idx="161">
                  <c:v>398.71839999999685</c:v>
                </c:pt>
                <c:pt idx="162">
                  <c:v>378.68349999999964</c:v>
                </c:pt>
                <c:pt idx="163">
                  <c:v>360.07569999999993</c:v>
                </c:pt>
                <c:pt idx="164">
                  <c:v>384.76990000000001</c:v>
                </c:pt>
                <c:pt idx="165">
                  <c:v>373.14359999999999</c:v>
                </c:pt>
                <c:pt idx="166">
                  <c:v>379.33689999999899</c:v>
                </c:pt>
                <c:pt idx="167">
                  <c:v>398.87990000000002</c:v>
                </c:pt>
                <c:pt idx="168">
                  <c:v>399.52889999999923</c:v>
                </c:pt>
                <c:pt idx="169">
                  <c:v>399.52889999999923</c:v>
                </c:pt>
                <c:pt idx="170">
                  <c:v>378.74200000000002</c:v>
                </c:pt>
                <c:pt idx="171">
                  <c:v>399.49849999999697</c:v>
                </c:pt>
                <c:pt idx="172">
                  <c:v>379.32060000000001</c:v>
                </c:pt>
                <c:pt idx="173">
                  <c:v>399.44299999999993</c:v>
                </c:pt>
                <c:pt idx="174">
                  <c:v>379.29229999999899</c:v>
                </c:pt>
                <c:pt idx="175">
                  <c:v>399.47219999999737</c:v>
                </c:pt>
                <c:pt idx="176">
                  <c:v>390.91919999999863</c:v>
                </c:pt>
                <c:pt idx="177">
                  <c:v>360.41809999999714</c:v>
                </c:pt>
                <c:pt idx="178">
                  <c:v>378.67399999999969</c:v>
                </c:pt>
                <c:pt idx="179">
                  <c:v>399.47219999999737</c:v>
                </c:pt>
                <c:pt idx="180">
                  <c:v>399.46789999999999</c:v>
                </c:pt>
                <c:pt idx="181">
                  <c:v>378.67399999999969</c:v>
                </c:pt>
                <c:pt idx="182">
                  <c:v>424.5131999999972</c:v>
                </c:pt>
                <c:pt idx="183">
                  <c:v>378.74590000000001</c:v>
                </c:pt>
                <c:pt idx="184">
                  <c:v>440.9649</c:v>
                </c:pt>
                <c:pt idx="185">
                  <c:v>354.44569999999999</c:v>
                </c:pt>
                <c:pt idx="186">
                  <c:v>399.47239999999869</c:v>
                </c:pt>
                <c:pt idx="187">
                  <c:v>378.92069999999899</c:v>
                </c:pt>
                <c:pt idx="188">
                  <c:v>341.08859999999726</c:v>
                </c:pt>
                <c:pt idx="189">
                  <c:v>341.08859999999726</c:v>
                </c:pt>
                <c:pt idx="191">
                  <c:v>330.29489999999993</c:v>
                </c:pt>
                <c:pt idx="192">
                  <c:v>381.53509999999869</c:v>
                </c:pt>
                <c:pt idx="193">
                  <c:v>382.23359999999678</c:v>
                </c:pt>
                <c:pt idx="194">
                  <c:v>370.84230000000002</c:v>
                </c:pt>
                <c:pt idx="195">
                  <c:v>382.18150000000003</c:v>
                </c:pt>
                <c:pt idx="196">
                  <c:v>343.2756</c:v>
                </c:pt>
                <c:pt idx="197">
                  <c:v>403.0104</c:v>
                </c:pt>
                <c:pt idx="198">
                  <c:v>329.26909999999964</c:v>
                </c:pt>
                <c:pt idx="199">
                  <c:v>349.53949999999969</c:v>
                </c:pt>
                <c:pt idx="200">
                  <c:v>350.33029999999923</c:v>
                </c:pt>
                <c:pt idx="201">
                  <c:v>369.22819999999649</c:v>
                </c:pt>
                <c:pt idx="202">
                  <c:v>358.05180000000001</c:v>
                </c:pt>
                <c:pt idx="203">
                  <c:v>381.99889999999863</c:v>
                </c:pt>
                <c:pt idx="204">
                  <c:v>363.04960000000256</c:v>
                </c:pt>
                <c:pt idx="205">
                  <c:v>370.42389999999864</c:v>
                </c:pt>
                <c:pt idx="206">
                  <c:v>344.36970000000002</c:v>
                </c:pt>
                <c:pt idx="207">
                  <c:v>330.25659999999863</c:v>
                </c:pt>
                <c:pt idx="208">
                  <c:v>349.27689999999899</c:v>
                </c:pt>
                <c:pt idx="209">
                  <c:v>330.25659999999863</c:v>
                </c:pt>
                <c:pt idx="210">
                  <c:v>330.37200000000001</c:v>
                </c:pt>
                <c:pt idx="211">
                  <c:v>348.89509999999899</c:v>
                </c:pt>
                <c:pt idx="212">
                  <c:v>387.78319999999667</c:v>
                </c:pt>
                <c:pt idx="213">
                  <c:v>362.89580000000001</c:v>
                </c:pt>
                <c:pt idx="214">
                  <c:v>369.52599999999899</c:v>
                </c:pt>
                <c:pt idx="215">
                  <c:v>387.5908</c:v>
                </c:pt>
                <c:pt idx="216">
                  <c:v>370.27829999999869</c:v>
                </c:pt>
                <c:pt idx="217">
                  <c:v>381.74439999999993</c:v>
                </c:pt>
                <c:pt idx="218">
                  <c:v>381.0765999999972</c:v>
                </c:pt>
                <c:pt idx="219">
                  <c:v>328.8741</c:v>
                </c:pt>
                <c:pt idx="220">
                  <c:v>330.39649999999864</c:v>
                </c:pt>
                <c:pt idx="221">
                  <c:v>381.8252</c:v>
                </c:pt>
                <c:pt idx="222">
                  <c:v>330.51819999999708</c:v>
                </c:pt>
                <c:pt idx="223">
                  <c:v>381.86660000000001</c:v>
                </c:pt>
                <c:pt idx="224">
                  <c:v>381.8252</c:v>
                </c:pt>
                <c:pt idx="227">
                  <c:v>14.913400000000006</c:v>
                </c:pt>
                <c:pt idx="228">
                  <c:v>-10.426960000000001</c:v>
                </c:pt>
                <c:pt idx="229">
                  <c:v>-6.494605</c:v>
                </c:pt>
                <c:pt idx="230">
                  <c:v>17.950369999999989</c:v>
                </c:pt>
                <c:pt idx="231">
                  <c:v>2.1531750000000001</c:v>
                </c:pt>
                <c:pt idx="232">
                  <c:v>-1.9929490000000001</c:v>
                </c:pt>
                <c:pt idx="233">
                  <c:v>17.928189999999805</c:v>
                </c:pt>
                <c:pt idx="234">
                  <c:v>17.965539999999677</c:v>
                </c:pt>
                <c:pt idx="235">
                  <c:v>30.995450000000002</c:v>
                </c:pt>
                <c:pt idx="236">
                  <c:v>17.98141999999978</c:v>
                </c:pt>
                <c:pt idx="237">
                  <c:v>24.04721</c:v>
                </c:pt>
                <c:pt idx="238">
                  <c:v>-6.4421099999999996</c:v>
                </c:pt>
                <c:pt idx="239">
                  <c:v>9.6071479999999987</c:v>
                </c:pt>
                <c:pt idx="240">
                  <c:v>31.008489999999838</c:v>
                </c:pt>
                <c:pt idx="241">
                  <c:v>18.035889999999988</c:v>
                </c:pt>
                <c:pt idx="242">
                  <c:v>-10.44599</c:v>
                </c:pt>
                <c:pt idx="243">
                  <c:v>17.986689999999747</c:v>
                </c:pt>
                <c:pt idx="244">
                  <c:v>17.986689999999747</c:v>
                </c:pt>
                <c:pt idx="245">
                  <c:v>33.02064</c:v>
                </c:pt>
                <c:pt idx="246">
                  <c:v>5.1561749999999655</c:v>
                </c:pt>
                <c:pt idx="247">
                  <c:v>5.1421129999999655</c:v>
                </c:pt>
                <c:pt idx="248">
                  <c:v>5.1421129999999655</c:v>
                </c:pt>
                <c:pt idx="249">
                  <c:v>-10.230930000000001</c:v>
                </c:pt>
                <c:pt idx="250">
                  <c:v>-6.4591459999999996</c:v>
                </c:pt>
                <c:pt idx="251">
                  <c:v>37.835720000000002</c:v>
                </c:pt>
                <c:pt idx="252">
                  <c:v>-10.43615</c:v>
                </c:pt>
                <c:pt idx="253">
                  <c:v>-1.9762530000000058</c:v>
                </c:pt>
                <c:pt idx="254">
                  <c:v>-10.451320000000001</c:v>
                </c:pt>
                <c:pt idx="255">
                  <c:v>-10.455790000000087</c:v>
                </c:pt>
                <c:pt idx="256">
                  <c:v>-10.452770000000006</c:v>
                </c:pt>
                <c:pt idx="257">
                  <c:v>73.230360000000005</c:v>
                </c:pt>
                <c:pt idx="258">
                  <c:v>-14.517950000000001</c:v>
                </c:pt>
                <c:pt idx="259">
                  <c:v>-14.518510000000001</c:v>
                </c:pt>
                <c:pt idx="260">
                  <c:v>63.232860000000002</c:v>
                </c:pt>
                <c:pt idx="261">
                  <c:v>-10.43615</c:v>
                </c:pt>
                <c:pt idx="262">
                  <c:v>-6.8167299999999997</c:v>
                </c:pt>
                <c:pt idx="263">
                  <c:v>17.966069999999839</c:v>
                </c:pt>
                <c:pt idx="264">
                  <c:v>-10.441259999999998</c:v>
                </c:pt>
                <c:pt idx="271">
                  <c:v>7.6252409999999955</c:v>
                </c:pt>
                <c:pt idx="272">
                  <c:v>7.1575209999999645</c:v>
                </c:pt>
                <c:pt idx="273">
                  <c:v>1.5894989999999998</c:v>
                </c:pt>
                <c:pt idx="274">
                  <c:v>1.5996870000000001</c:v>
                </c:pt>
                <c:pt idx="275">
                  <c:v>-13.925090000000004</c:v>
                </c:pt>
                <c:pt idx="276">
                  <c:v>1.588136</c:v>
                </c:pt>
                <c:pt idx="277">
                  <c:v>-22.209129999999831</c:v>
                </c:pt>
                <c:pt idx="278">
                  <c:v>-13.601040000000001</c:v>
                </c:pt>
                <c:pt idx="279">
                  <c:v>-26.289709999999751</c:v>
                </c:pt>
                <c:pt idx="280">
                  <c:v>-9.8592360000001023</c:v>
                </c:pt>
                <c:pt idx="281">
                  <c:v>-9.7639119999999995</c:v>
                </c:pt>
                <c:pt idx="282">
                  <c:v>1.7236170000000042</c:v>
                </c:pt>
                <c:pt idx="283">
                  <c:v>-2.0740259999999977</c:v>
                </c:pt>
                <c:pt idx="284">
                  <c:v>7.5941529999999755</c:v>
                </c:pt>
                <c:pt idx="285">
                  <c:v>-21.93178</c:v>
                </c:pt>
                <c:pt idx="286">
                  <c:v>-9.7545400000000004</c:v>
                </c:pt>
                <c:pt idx="287">
                  <c:v>-9.7639119999999995</c:v>
                </c:pt>
                <c:pt idx="288">
                  <c:v>-6.4626799999999998</c:v>
                </c:pt>
                <c:pt idx="289">
                  <c:v>7.6830679999999996</c:v>
                </c:pt>
                <c:pt idx="290">
                  <c:v>-6.4526469999999998</c:v>
                </c:pt>
                <c:pt idx="291">
                  <c:v>2.2803559999999998</c:v>
                </c:pt>
                <c:pt idx="292">
                  <c:v>-13.917530000000006</c:v>
                </c:pt>
                <c:pt idx="293">
                  <c:v>21.153790000000001</c:v>
                </c:pt>
                <c:pt idx="294">
                  <c:v>7.3688459999999845</c:v>
                </c:pt>
                <c:pt idx="295">
                  <c:v>-17.751370000000001</c:v>
                </c:pt>
                <c:pt idx="296">
                  <c:v>-5.3861059999999945</c:v>
                </c:pt>
                <c:pt idx="297">
                  <c:v>15.410530000000024</c:v>
                </c:pt>
                <c:pt idx="298">
                  <c:v>-6.3934600000000001</c:v>
                </c:pt>
                <c:pt idx="299">
                  <c:v>7.7419770000000003</c:v>
                </c:pt>
                <c:pt idx="300">
                  <c:v>-30.256219999999889</c:v>
                </c:pt>
                <c:pt idx="301">
                  <c:v>1.6289450000000001</c:v>
                </c:pt>
                <c:pt idx="302">
                  <c:v>28.009550000000001</c:v>
                </c:pt>
                <c:pt idx="303">
                  <c:v>28.073699999999889</c:v>
                </c:pt>
                <c:pt idx="306">
                  <c:v>1.945303</c:v>
                </c:pt>
                <c:pt idx="307">
                  <c:v>35.349510000000002</c:v>
                </c:pt>
                <c:pt idx="308">
                  <c:v>48.391720000000007</c:v>
                </c:pt>
                <c:pt idx="309">
                  <c:v>-9.1529810000000005</c:v>
                </c:pt>
                <c:pt idx="310">
                  <c:v>2.0360849999999977</c:v>
                </c:pt>
                <c:pt idx="311">
                  <c:v>9.1916960000000003</c:v>
                </c:pt>
                <c:pt idx="312">
                  <c:v>2.1281360000000222</c:v>
                </c:pt>
                <c:pt idx="313">
                  <c:v>1.9446330000000001</c:v>
                </c:pt>
                <c:pt idx="314">
                  <c:v>-13.518349999999998</c:v>
                </c:pt>
                <c:pt idx="315">
                  <c:v>2.1363349999999999</c:v>
                </c:pt>
                <c:pt idx="316">
                  <c:v>2.1363349999999999</c:v>
                </c:pt>
                <c:pt idx="317">
                  <c:v>2.1363349999999999</c:v>
                </c:pt>
                <c:pt idx="318">
                  <c:v>1.9553849999999957</c:v>
                </c:pt>
                <c:pt idx="319">
                  <c:v>1.9553849999999957</c:v>
                </c:pt>
                <c:pt idx="320">
                  <c:v>29.5029</c:v>
                </c:pt>
                <c:pt idx="321">
                  <c:v>-13.202170000000001</c:v>
                </c:pt>
                <c:pt idx="322">
                  <c:v>-13.216290000000001</c:v>
                </c:pt>
                <c:pt idx="323">
                  <c:v>-5.8731609999999996</c:v>
                </c:pt>
                <c:pt idx="324">
                  <c:v>1.945303</c:v>
                </c:pt>
                <c:pt idx="325">
                  <c:v>2.1363349999999999</c:v>
                </c:pt>
                <c:pt idx="326">
                  <c:v>2.1363349999999999</c:v>
                </c:pt>
                <c:pt idx="327">
                  <c:v>2.1363349999999999</c:v>
                </c:pt>
                <c:pt idx="328">
                  <c:v>2.1363349999999999</c:v>
                </c:pt>
                <c:pt idx="329">
                  <c:v>2.1507559999999977</c:v>
                </c:pt>
                <c:pt idx="330">
                  <c:v>2.1507559999999977</c:v>
                </c:pt>
                <c:pt idx="331">
                  <c:v>-13.18751</c:v>
                </c:pt>
                <c:pt idx="332">
                  <c:v>9.7494820000000004</c:v>
                </c:pt>
                <c:pt idx="333">
                  <c:v>2.1363349999999999</c:v>
                </c:pt>
                <c:pt idx="334">
                  <c:v>-29.788999999999824</c:v>
                </c:pt>
                <c:pt idx="335">
                  <c:v>2.1291030000000002</c:v>
                </c:pt>
                <c:pt idx="336">
                  <c:v>2.0370749999999997</c:v>
                </c:pt>
                <c:pt idx="337">
                  <c:v>-6.0137770000000002</c:v>
                </c:pt>
              </c:numCache>
            </c:numRef>
          </c:yVal>
        </c:ser>
        <c:ser>
          <c:idx val="3"/>
          <c:order val="2"/>
          <c:tx>
            <c:v>TwoEYE_Glass_5ptsCalib</c:v>
          </c:tx>
          <c:spPr>
            <a:ln w="28575">
              <a:noFill/>
            </a:ln>
          </c:spPr>
          <c:xVal>
            <c:numRef>
              <c:f>'file_features_LeftEye_9110930-0'!$AM$18:$AM$355</c:f>
              <c:numCache>
                <c:formatCode>General</c:formatCode>
                <c:ptCount val="338"/>
                <c:pt idx="0">
                  <c:v>-5.8521949999999645</c:v>
                </c:pt>
                <c:pt idx="1">
                  <c:v>2.9009300000000011</c:v>
                </c:pt>
                <c:pt idx="2">
                  <c:v>27.627279999999999</c:v>
                </c:pt>
                <c:pt idx="3">
                  <c:v>3.3164749999999747</c:v>
                </c:pt>
                <c:pt idx="4">
                  <c:v>12.46130235</c:v>
                </c:pt>
                <c:pt idx="5">
                  <c:v>13.654935000000002</c:v>
                </c:pt>
                <c:pt idx="6">
                  <c:v>38.351854999999944</c:v>
                </c:pt>
                <c:pt idx="7">
                  <c:v>27.90076999999982</c:v>
                </c:pt>
                <c:pt idx="8">
                  <c:v>38.682205000000003</c:v>
                </c:pt>
                <c:pt idx="9">
                  <c:v>27.516424999999987</c:v>
                </c:pt>
                <c:pt idx="10">
                  <c:v>27.708224999999889</c:v>
                </c:pt>
                <c:pt idx="11">
                  <c:v>28.13513</c:v>
                </c:pt>
                <c:pt idx="12">
                  <c:v>27.905994999999987</c:v>
                </c:pt>
                <c:pt idx="13">
                  <c:v>13.500681500000002</c:v>
                </c:pt>
                <c:pt idx="14">
                  <c:v>27.924395000000001</c:v>
                </c:pt>
                <c:pt idx="15">
                  <c:v>28.335460000000001</c:v>
                </c:pt>
                <c:pt idx="16">
                  <c:v>-2.0637150000000002</c:v>
                </c:pt>
                <c:pt idx="17">
                  <c:v>-7.0911570000000008</c:v>
                </c:pt>
                <c:pt idx="18">
                  <c:v>3.8346549999999784</c:v>
                </c:pt>
                <c:pt idx="19">
                  <c:v>-9.5936355000000066</c:v>
                </c:pt>
                <c:pt idx="20">
                  <c:v>27.854315000000035</c:v>
                </c:pt>
                <c:pt idx="21">
                  <c:v>14.094110000000001</c:v>
                </c:pt>
                <c:pt idx="22">
                  <c:v>3.6746200000000009</c:v>
                </c:pt>
                <c:pt idx="23">
                  <c:v>3.947144999999999</c:v>
                </c:pt>
                <c:pt idx="24">
                  <c:v>-8.4228695000000027</c:v>
                </c:pt>
                <c:pt idx="25">
                  <c:v>13.930403</c:v>
                </c:pt>
                <c:pt idx="26">
                  <c:v>-8.3572370000000067</c:v>
                </c:pt>
                <c:pt idx="27">
                  <c:v>3.4792749999999977</c:v>
                </c:pt>
                <c:pt idx="28">
                  <c:v>28.015084999999999</c:v>
                </c:pt>
                <c:pt idx="29">
                  <c:v>3.6455450000000003</c:v>
                </c:pt>
                <c:pt idx="30">
                  <c:v>12.946574</c:v>
                </c:pt>
                <c:pt idx="31">
                  <c:v>18.910466000000003</c:v>
                </c:pt>
                <c:pt idx="32">
                  <c:v>3.0658999999999987</c:v>
                </c:pt>
                <c:pt idx="33">
                  <c:v>-17.938399999999824</c:v>
                </c:pt>
                <c:pt idx="34">
                  <c:v>28.43169</c:v>
                </c:pt>
                <c:pt idx="37">
                  <c:v>27.599705</c:v>
                </c:pt>
                <c:pt idx="38">
                  <c:v>16.556969629999998</c:v>
                </c:pt>
                <c:pt idx="39">
                  <c:v>28.06824999999974</c:v>
                </c:pt>
                <c:pt idx="40">
                  <c:v>-21.861319999999989</c:v>
                </c:pt>
                <c:pt idx="41">
                  <c:v>6.6279049999999256</c:v>
                </c:pt>
                <c:pt idx="42">
                  <c:v>3.4732499999999806</c:v>
                </c:pt>
                <c:pt idx="43">
                  <c:v>-11.629028999999999</c:v>
                </c:pt>
                <c:pt idx="44">
                  <c:v>-11.627204000000001</c:v>
                </c:pt>
                <c:pt idx="45">
                  <c:v>12.955145000000076</c:v>
                </c:pt>
                <c:pt idx="46">
                  <c:v>3.4223149999999993</c:v>
                </c:pt>
                <c:pt idx="47">
                  <c:v>7.0380849999999855</c:v>
                </c:pt>
                <c:pt idx="48">
                  <c:v>3.0122349999999987</c:v>
                </c:pt>
                <c:pt idx="49">
                  <c:v>28.00564999999974</c:v>
                </c:pt>
                <c:pt idx="50">
                  <c:v>17.233779000000002</c:v>
                </c:pt>
                <c:pt idx="51">
                  <c:v>14.235019999999999</c:v>
                </c:pt>
                <c:pt idx="52">
                  <c:v>-22.04562999999974</c:v>
                </c:pt>
                <c:pt idx="53">
                  <c:v>13.461867</c:v>
                </c:pt>
                <c:pt idx="54">
                  <c:v>-17.495224999999817</c:v>
                </c:pt>
                <c:pt idx="55">
                  <c:v>5.3065600000000011</c:v>
                </c:pt>
                <c:pt idx="56">
                  <c:v>2.9757300000000004</c:v>
                </c:pt>
                <c:pt idx="57">
                  <c:v>11.678395850000001</c:v>
                </c:pt>
                <c:pt idx="58">
                  <c:v>2.6885700000000012</c:v>
                </c:pt>
                <c:pt idx="59">
                  <c:v>-1.6809145000000001</c:v>
                </c:pt>
                <c:pt idx="60">
                  <c:v>25.913734999999889</c:v>
                </c:pt>
                <c:pt idx="61">
                  <c:v>23.114021000000168</c:v>
                </c:pt>
                <c:pt idx="62">
                  <c:v>7.5608199999999846</c:v>
                </c:pt>
                <c:pt idx="63">
                  <c:v>14.262595000000006</c:v>
                </c:pt>
                <c:pt idx="64">
                  <c:v>15.633183499999999</c:v>
                </c:pt>
                <c:pt idx="65">
                  <c:v>-9.4636205000000047</c:v>
                </c:pt>
                <c:pt idx="67">
                  <c:v>497.6268</c:v>
                </c:pt>
                <c:pt idx="68">
                  <c:v>493.60725000000002</c:v>
                </c:pt>
                <c:pt idx="69">
                  <c:v>498.00470000000001</c:v>
                </c:pt>
                <c:pt idx="70">
                  <c:v>521.68610000000001</c:v>
                </c:pt>
                <c:pt idx="71">
                  <c:v>521.56040000000007</c:v>
                </c:pt>
                <c:pt idx="72">
                  <c:v>502.24334999999923</c:v>
                </c:pt>
                <c:pt idx="73">
                  <c:v>543.44759999999746</c:v>
                </c:pt>
                <c:pt idx="74">
                  <c:v>498.0772</c:v>
                </c:pt>
                <c:pt idx="75">
                  <c:v>530.90550000000007</c:v>
                </c:pt>
                <c:pt idx="76">
                  <c:v>530.07600000000002</c:v>
                </c:pt>
                <c:pt idx="77">
                  <c:v>522.21609999999998</c:v>
                </c:pt>
                <c:pt idx="78">
                  <c:v>493.892</c:v>
                </c:pt>
                <c:pt idx="79">
                  <c:v>498.35320000000002</c:v>
                </c:pt>
                <c:pt idx="80">
                  <c:v>493.94745</c:v>
                </c:pt>
                <c:pt idx="81">
                  <c:v>535.91800000000001</c:v>
                </c:pt>
                <c:pt idx="82">
                  <c:v>493.93234999999737</c:v>
                </c:pt>
                <c:pt idx="83">
                  <c:v>519.38979999999992</c:v>
                </c:pt>
                <c:pt idx="84">
                  <c:v>535.49559999999997</c:v>
                </c:pt>
                <c:pt idx="85">
                  <c:v>522.86964999999748</c:v>
                </c:pt>
                <c:pt idx="86">
                  <c:v>494.05989999999997</c:v>
                </c:pt>
                <c:pt idx="87">
                  <c:v>531.38890000000004</c:v>
                </c:pt>
                <c:pt idx="88">
                  <c:v>493.14970000000238</c:v>
                </c:pt>
                <c:pt idx="89">
                  <c:v>518.46305000000007</c:v>
                </c:pt>
                <c:pt idx="90">
                  <c:v>518.14639999999997</c:v>
                </c:pt>
                <c:pt idx="91">
                  <c:v>494.17374999999993</c:v>
                </c:pt>
                <c:pt idx="92">
                  <c:v>493.94970000000001</c:v>
                </c:pt>
                <c:pt idx="93">
                  <c:v>494.06164999999999</c:v>
                </c:pt>
                <c:pt idx="94">
                  <c:v>498.36924999999997</c:v>
                </c:pt>
                <c:pt idx="95">
                  <c:v>517.52194999999949</c:v>
                </c:pt>
                <c:pt idx="96">
                  <c:v>518.06554999999946</c:v>
                </c:pt>
                <c:pt idx="97">
                  <c:v>493.07920000000001</c:v>
                </c:pt>
                <c:pt idx="98">
                  <c:v>493.40465</c:v>
                </c:pt>
                <c:pt idx="99">
                  <c:v>493.40465</c:v>
                </c:pt>
                <c:pt idx="100">
                  <c:v>502.61440000000078</c:v>
                </c:pt>
                <c:pt idx="101">
                  <c:v>505.95994999999994</c:v>
                </c:pt>
                <c:pt idx="103">
                  <c:v>1046.3969999999999</c:v>
                </c:pt>
                <c:pt idx="104">
                  <c:v>1019.3209499999994</c:v>
                </c:pt>
                <c:pt idx="105">
                  <c:v>1022.259</c:v>
                </c:pt>
                <c:pt idx="106">
                  <c:v>1043.0170000000001</c:v>
                </c:pt>
                <c:pt idx="107">
                  <c:v>1042.7535</c:v>
                </c:pt>
                <c:pt idx="108">
                  <c:v>1004.9223500000001</c:v>
                </c:pt>
                <c:pt idx="109">
                  <c:v>1031.3775000000001</c:v>
                </c:pt>
                <c:pt idx="110">
                  <c:v>1017.2895000000005</c:v>
                </c:pt>
                <c:pt idx="111">
                  <c:v>1020.3105999999979</c:v>
                </c:pt>
                <c:pt idx="112">
                  <c:v>1008.2327499999999</c:v>
                </c:pt>
                <c:pt idx="113">
                  <c:v>1033.2655000000011</c:v>
                </c:pt>
                <c:pt idx="114">
                  <c:v>1033.2655000000011</c:v>
                </c:pt>
                <c:pt idx="115">
                  <c:v>1027.2909999999999</c:v>
                </c:pt>
                <c:pt idx="116">
                  <c:v>1042.886</c:v>
                </c:pt>
                <c:pt idx="117">
                  <c:v>993.92609999999797</c:v>
                </c:pt>
                <c:pt idx="118">
                  <c:v>1033.3225</c:v>
                </c:pt>
                <c:pt idx="119">
                  <c:v>1033.2090000000001</c:v>
                </c:pt>
                <c:pt idx="120">
                  <c:v>1033.3525</c:v>
                </c:pt>
                <c:pt idx="121">
                  <c:v>997.65775000000008</c:v>
                </c:pt>
                <c:pt idx="122">
                  <c:v>1033.3364999999999</c:v>
                </c:pt>
                <c:pt idx="123">
                  <c:v>993.52430000000004</c:v>
                </c:pt>
                <c:pt idx="124">
                  <c:v>1005.1595</c:v>
                </c:pt>
                <c:pt idx="125">
                  <c:v>995.69985000000054</c:v>
                </c:pt>
                <c:pt idx="126">
                  <c:v>994.32474999999999</c:v>
                </c:pt>
                <c:pt idx="127">
                  <c:v>1005.8346499999979</c:v>
                </c:pt>
                <c:pt idx="128">
                  <c:v>995.97409999999991</c:v>
                </c:pt>
                <c:pt idx="129">
                  <c:v>993.92224999999746</c:v>
                </c:pt>
                <c:pt idx="130">
                  <c:v>1022.0775</c:v>
                </c:pt>
                <c:pt idx="131">
                  <c:v>1042.799</c:v>
                </c:pt>
                <c:pt idx="133">
                  <c:v>-2.6299600000000005</c:v>
                </c:pt>
                <c:pt idx="134">
                  <c:v>-30.754629999999889</c:v>
                </c:pt>
                <c:pt idx="135">
                  <c:v>-0.15646500000000249</c:v>
                </c:pt>
                <c:pt idx="136">
                  <c:v>-17.450647999999813</c:v>
                </c:pt>
                <c:pt idx="137">
                  <c:v>0.20815</c:v>
                </c:pt>
                <c:pt idx="138">
                  <c:v>-6.3954899999999855</c:v>
                </c:pt>
                <c:pt idx="139">
                  <c:v>5.9304470000000133</c:v>
                </c:pt>
                <c:pt idx="140">
                  <c:v>-1.56323999999999</c:v>
                </c:pt>
                <c:pt idx="141">
                  <c:v>-18.652701</c:v>
                </c:pt>
                <c:pt idx="142">
                  <c:v>18.957035000000001</c:v>
                </c:pt>
                <c:pt idx="143">
                  <c:v>-8.2841699999999978</c:v>
                </c:pt>
                <c:pt idx="144">
                  <c:v>84.514165000000688</c:v>
                </c:pt>
                <c:pt idx="145">
                  <c:v>-27.00708000000003</c:v>
                </c:pt>
                <c:pt idx="146">
                  <c:v>-2.9584299999999977</c:v>
                </c:pt>
                <c:pt idx="147">
                  <c:v>-27.379044999999987</c:v>
                </c:pt>
                <c:pt idx="148">
                  <c:v>-14.7200855</c:v>
                </c:pt>
                <c:pt idx="149">
                  <c:v>-6.4142850000000005</c:v>
                </c:pt>
                <c:pt idx="150">
                  <c:v>6.2755229999999997</c:v>
                </c:pt>
                <c:pt idx="151">
                  <c:v>-4.8469599999999975</c:v>
                </c:pt>
                <c:pt idx="152">
                  <c:v>6.5552520000000003</c:v>
                </c:pt>
                <c:pt idx="153">
                  <c:v>-15.931799</c:v>
                </c:pt>
                <c:pt idx="154">
                  <c:v>19.364554999999999</c:v>
                </c:pt>
                <c:pt idx="155">
                  <c:v>-31.540725000000002</c:v>
                </c:pt>
                <c:pt idx="156">
                  <c:v>-17.717158500000131</c:v>
                </c:pt>
                <c:pt idx="157">
                  <c:v>20.329635</c:v>
                </c:pt>
                <c:pt idx="158">
                  <c:v>-1.3881399999999999</c:v>
                </c:pt>
                <c:pt idx="160">
                  <c:v>523.95900000000006</c:v>
                </c:pt>
                <c:pt idx="161">
                  <c:v>523.47564999999997</c:v>
                </c:pt>
                <c:pt idx="162">
                  <c:v>518.13754999999946</c:v>
                </c:pt>
                <c:pt idx="163">
                  <c:v>509.99014999999679</c:v>
                </c:pt>
                <c:pt idx="164">
                  <c:v>502.37514999999894</c:v>
                </c:pt>
                <c:pt idx="165">
                  <c:v>489.44500000000005</c:v>
                </c:pt>
                <c:pt idx="166">
                  <c:v>493.9794</c:v>
                </c:pt>
                <c:pt idx="167">
                  <c:v>514.85274999999797</c:v>
                </c:pt>
                <c:pt idx="168">
                  <c:v>502.54079999999999</c:v>
                </c:pt>
                <c:pt idx="169">
                  <c:v>507.32774999999964</c:v>
                </c:pt>
                <c:pt idx="170">
                  <c:v>518.14119999999946</c:v>
                </c:pt>
                <c:pt idx="171">
                  <c:v>480.399</c:v>
                </c:pt>
                <c:pt idx="172">
                  <c:v>493.95849999999899</c:v>
                </c:pt>
                <c:pt idx="173">
                  <c:v>498.19745</c:v>
                </c:pt>
                <c:pt idx="174">
                  <c:v>489.59149999999869</c:v>
                </c:pt>
                <c:pt idx="175">
                  <c:v>502.54899999999969</c:v>
                </c:pt>
                <c:pt idx="176">
                  <c:v>518.28665000000001</c:v>
                </c:pt>
                <c:pt idx="177">
                  <c:v>502.01935000000003</c:v>
                </c:pt>
                <c:pt idx="178">
                  <c:v>518.11470000000054</c:v>
                </c:pt>
                <c:pt idx="179">
                  <c:v>502.5557</c:v>
                </c:pt>
                <c:pt idx="180">
                  <c:v>502.54415</c:v>
                </c:pt>
                <c:pt idx="181">
                  <c:v>539.53199999999947</c:v>
                </c:pt>
                <c:pt idx="182">
                  <c:v>524.81719999999746</c:v>
                </c:pt>
                <c:pt idx="183">
                  <c:v>518.14355</c:v>
                </c:pt>
                <c:pt idx="184">
                  <c:v>533.06744999999796</c:v>
                </c:pt>
                <c:pt idx="185">
                  <c:v>517.80194999999947</c:v>
                </c:pt>
                <c:pt idx="186">
                  <c:v>523.91764999999748</c:v>
                </c:pt>
                <c:pt idx="187">
                  <c:v>518.15364999999997</c:v>
                </c:pt>
                <c:pt idx="188">
                  <c:v>545.12650000000008</c:v>
                </c:pt>
                <c:pt idx="189">
                  <c:v>545.12650000000008</c:v>
                </c:pt>
                <c:pt idx="191">
                  <c:v>1022.6234999999999</c:v>
                </c:pt>
                <c:pt idx="192">
                  <c:v>1034.2460000000001</c:v>
                </c:pt>
                <c:pt idx="193">
                  <c:v>1041.0899999999999</c:v>
                </c:pt>
                <c:pt idx="194">
                  <c:v>1029.6444999999878</c:v>
                </c:pt>
                <c:pt idx="195">
                  <c:v>1029.6485</c:v>
                </c:pt>
                <c:pt idx="196">
                  <c:v>1004.3206499999974</c:v>
                </c:pt>
                <c:pt idx="197">
                  <c:v>1034.825</c:v>
                </c:pt>
                <c:pt idx="198">
                  <c:v>993.80504999999948</c:v>
                </c:pt>
                <c:pt idx="199">
                  <c:v>1034.4095000000011</c:v>
                </c:pt>
                <c:pt idx="200">
                  <c:v>1044.7265000000011</c:v>
                </c:pt>
                <c:pt idx="201">
                  <c:v>993.90419999999949</c:v>
                </c:pt>
                <c:pt idx="202">
                  <c:v>1018.9524999999974</c:v>
                </c:pt>
                <c:pt idx="203">
                  <c:v>1041.1544999999878</c:v>
                </c:pt>
                <c:pt idx="204">
                  <c:v>1023.087</c:v>
                </c:pt>
                <c:pt idx="205">
                  <c:v>1041.0454999999999</c:v>
                </c:pt>
                <c:pt idx="206">
                  <c:v>1040.96</c:v>
                </c:pt>
                <c:pt idx="207">
                  <c:v>1040.5174999999999</c:v>
                </c:pt>
                <c:pt idx="208">
                  <c:v>1022.8785</c:v>
                </c:pt>
                <c:pt idx="209">
                  <c:v>1040.5965000000001</c:v>
                </c:pt>
                <c:pt idx="210">
                  <c:v>1029.3429999999998</c:v>
                </c:pt>
                <c:pt idx="211">
                  <c:v>1034.537</c:v>
                </c:pt>
                <c:pt idx="212">
                  <c:v>1034.7165000000011</c:v>
                </c:pt>
                <c:pt idx="213">
                  <c:v>1034.6424999999897</c:v>
                </c:pt>
                <c:pt idx="214">
                  <c:v>1022.135</c:v>
                </c:pt>
                <c:pt idx="215">
                  <c:v>1023.0255</c:v>
                </c:pt>
                <c:pt idx="216">
                  <c:v>1040.7839999999999</c:v>
                </c:pt>
                <c:pt idx="217">
                  <c:v>1018.8449999999979</c:v>
                </c:pt>
                <c:pt idx="218">
                  <c:v>1022.2819999999999</c:v>
                </c:pt>
                <c:pt idx="219">
                  <c:v>993.51764999999796</c:v>
                </c:pt>
                <c:pt idx="220">
                  <c:v>1040.9445000000001</c:v>
                </c:pt>
                <c:pt idx="221">
                  <c:v>1018.009</c:v>
                </c:pt>
                <c:pt idx="222">
                  <c:v>1018.3820000000001</c:v>
                </c:pt>
                <c:pt idx="223">
                  <c:v>1029.3919999999998</c:v>
                </c:pt>
                <c:pt idx="224">
                  <c:v>1029.3724999999897</c:v>
                </c:pt>
                <c:pt idx="227">
                  <c:v>52.064285999999996</c:v>
                </c:pt>
                <c:pt idx="228">
                  <c:v>-21.168983500000003</c:v>
                </c:pt>
                <c:pt idx="229">
                  <c:v>0.76323449999999993</c:v>
                </c:pt>
                <c:pt idx="230">
                  <c:v>-8.2120649849999996</c:v>
                </c:pt>
                <c:pt idx="231">
                  <c:v>-26.038975000000161</c:v>
                </c:pt>
                <c:pt idx="232">
                  <c:v>1.3437115000000002</c:v>
                </c:pt>
                <c:pt idx="233">
                  <c:v>1.2793216599999815</c:v>
                </c:pt>
                <c:pt idx="234">
                  <c:v>1.2678278549999913</c:v>
                </c:pt>
                <c:pt idx="235">
                  <c:v>-19.141299</c:v>
                </c:pt>
                <c:pt idx="236">
                  <c:v>1.3535447599999906</c:v>
                </c:pt>
                <c:pt idx="237">
                  <c:v>10.64861</c:v>
                </c:pt>
                <c:pt idx="238">
                  <c:v>0.84658999999999951</c:v>
                </c:pt>
                <c:pt idx="239">
                  <c:v>1.5887913499999913</c:v>
                </c:pt>
                <c:pt idx="240">
                  <c:v>2.2917614999999998</c:v>
                </c:pt>
                <c:pt idx="241">
                  <c:v>1.2448287099999913</c:v>
                </c:pt>
                <c:pt idx="242">
                  <c:v>-0.14641400000000179</c:v>
                </c:pt>
                <c:pt idx="243">
                  <c:v>1.0272980849999978</c:v>
                </c:pt>
                <c:pt idx="244">
                  <c:v>1.142803585</c:v>
                </c:pt>
                <c:pt idx="245">
                  <c:v>-40.182690000000001</c:v>
                </c:pt>
                <c:pt idx="246">
                  <c:v>0.54821599999999959</c:v>
                </c:pt>
                <c:pt idx="247">
                  <c:v>0.35682850000000393</c:v>
                </c:pt>
                <c:pt idx="248">
                  <c:v>-21.031872000000035</c:v>
                </c:pt>
                <c:pt idx="249">
                  <c:v>0.87802959999999985</c:v>
                </c:pt>
                <c:pt idx="250">
                  <c:v>0.39725150000000031</c:v>
                </c:pt>
                <c:pt idx="251">
                  <c:v>1.62632095</c:v>
                </c:pt>
                <c:pt idx="252">
                  <c:v>3.263655</c:v>
                </c:pt>
                <c:pt idx="253">
                  <c:v>1.3075421999999999</c:v>
                </c:pt>
                <c:pt idx="254">
                  <c:v>-0.25946100000000016</c:v>
                </c:pt>
                <c:pt idx="255">
                  <c:v>-6.2782000000000532E-2</c:v>
                </c:pt>
                <c:pt idx="256">
                  <c:v>-20.997304500000002</c:v>
                </c:pt>
                <c:pt idx="257">
                  <c:v>-18.210548499999987</c:v>
                </c:pt>
                <c:pt idx="258">
                  <c:v>-20.813145000000031</c:v>
                </c:pt>
                <c:pt idx="259">
                  <c:v>-21.450827499999999</c:v>
                </c:pt>
                <c:pt idx="260">
                  <c:v>1.3153449499999998</c:v>
                </c:pt>
                <c:pt idx="261">
                  <c:v>-0.27592150000000032</c:v>
                </c:pt>
                <c:pt idx="262">
                  <c:v>-3.847179999999998</c:v>
                </c:pt>
                <c:pt idx="263">
                  <c:v>-16.405077469999988</c:v>
                </c:pt>
                <c:pt idx="264">
                  <c:v>0.19746800000000175</c:v>
                </c:pt>
                <c:pt idx="271">
                  <c:v>497.73284999999993</c:v>
                </c:pt>
                <c:pt idx="272">
                  <c:v>523.62209999999948</c:v>
                </c:pt>
                <c:pt idx="273">
                  <c:v>509.40660000000003</c:v>
                </c:pt>
                <c:pt idx="274">
                  <c:v>518.81624999999747</c:v>
                </c:pt>
                <c:pt idx="275">
                  <c:v>513.68724999999949</c:v>
                </c:pt>
                <c:pt idx="276">
                  <c:v>513.89875000000052</c:v>
                </c:pt>
                <c:pt idx="277">
                  <c:v>538.79035000000351</c:v>
                </c:pt>
                <c:pt idx="278">
                  <c:v>538.79480000000353</c:v>
                </c:pt>
                <c:pt idx="279">
                  <c:v>497.16255000000001</c:v>
                </c:pt>
                <c:pt idx="280">
                  <c:v>487.37644999999969</c:v>
                </c:pt>
                <c:pt idx="281">
                  <c:v>497.41970000000003</c:v>
                </c:pt>
                <c:pt idx="282">
                  <c:v>484.52025000000003</c:v>
                </c:pt>
                <c:pt idx="283">
                  <c:v>497.48940000000005</c:v>
                </c:pt>
                <c:pt idx="284">
                  <c:v>497.61485000000232</c:v>
                </c:pt>
                <c:pt idx="285">
                  <c:v>508.96564999999993</c:v>
                </c:pt>
                <c:pt idx="286">
                  <c:v>497.45314999999869</c:v>
                </c:pt>
                <c:pt idx="287">
                  <c:v>497.32500000000005</c:v>
                </c:pt>
                <c:pt idx="288">
                  <c:v>509.24809999999923</c:v>
                </c:pt>
                <c:pt idx="289">
                  <c:v>497.69894999999963</c:v>
                </c:pt>
                <c:pt idx="290">
                  <c:v>513.79945000000055</c:v>
                </c:pt>
                <c:pt idx="291">
                  <c:v>493.60720000000032</c:v>
                </c:pt>
                <c:pt idx="292">
                  <c:v>513.79300000000353</c:v>
                </c:pt>
                <c:pt idx="293">
                  <c:v>502.38395000000003</c:v>
                </c:pt>
                <c:pt idx="294">
                  <c:v>510.41364999999894</c:v>
                </c:pt>
                <c:pt idx="295">
                  <c:v>497.39534999999893</c:v>
                </c:pt>
                <c:pt idx="296">
                  <c:v>511.60235</c:v>
                </c:pt>
                <c:pt idx="297">
                  <c:v>491.28485000000001</c:v>
                </c:pt>
                <c:pt idx="298">
                  <c:v>518.80639999999948</c:v>
                </c:pt>
                <c:pt idx="299">
                  <c:v>493.44684999999993</c:v>
                </c:pt>
                <c:pt idx="300">
                  <c:v>513.67195000000004</c:v>
                </c:pt>
                <c:pt idx="301">
                  <c:v>513.96459999999797</c:v>
                </c:pt>
                <c:pt idx="302">
                  <c:v>493.37289999999996</c:v>
                </c:pt>
                <c:pt idx="303">
                  <c:v>497.90709999999899</c:v>
                </c:pt>
                <c:pt idx="306">
                  <c:v>999.71624999999949</c:v>
                </c:pt>
                <c:pt idx="307">
                  <c:v>1000.4649499999994</c:v>
                </c:pt>
                <c:pt idx="308">
                  <c:v>999.83299999999747</c:v>
                </c:pt>
                <c:pt idx="309">
                  <c:v>1028.4915000000001</c:v>
                </c:pt>
                <c:pt idx="310">
                  <c:v>1016.6880000000035</c:v>
                </c:pt>
                <c:pt idx="311">
                  <c:v>1000.0239999999999</c:v>
                </c:pt>
                <c:pt idx="312">
                  <c:v>1024.2</c:v>
                </c:pt>
                <c:pt idx="313">
                  <c:v>1000.8011999999974</c:v>
                </c:pt>
                <c:pt idx="314">
                  <c:v>1001.2637500000005</c:v>
                </c:pt>
                <c:pt idx="315">
                  <c:v>1025.809</c:v>
                </c:pt>
                <c:pt idx="316">
                  <c:v>1025.809</c:v>
                </c:pt>
                <c:pt idx="317">
                  <c:v>1025.0235</c:v>
                </c:pt>
                <c:pt idx="318">
                  <c:v>1000.15035</c:v>
                </c:pt>
                <c:pt idx="319">
                  <c:v>1000.8278499999979</c:v>
                </c:pt>
                <c:pt idx="320">
                  <c:v>1027.8409999999999</c:v>
                </c:pt>
                <c:pt idx="321">
                  <c:v>1026.1019999999999</c:v>
                </c:pt>
                <c:pt idx="322">
                  <c:v>1026.4639999999999</c:v>
                </c:pt>
                <c:pt idx="323">
                  <c:v>1018.338</c:v>
                </c:pt>
                <c:pt idx="324">
                  <c:v>1009.3662499999928</c:v>
                </c:pt>
                <c:pt idx="325">
                  <c:v>1025.0235</c:v>
                </c:pt>
                <c:pt idx="326">
                  <c:v>1034.7719999999999</c:v>
                </c:pt>
                <c:pt idx="327">
                  <c:v>1046.115</c:v>
                </c:pt>
                <c:pt idx="328">
                  <c:v>1025.0450000000001</c:v>
                </c:pt>
                <c:pt idx="329">
                  <c:v>1025.9145000000001</c:v>
                </c:pt>
                <c:pt idx="330">
                  <c:v>1034.856</c:v>
                </c:pt>
                <c:pt idx="331">
                  <c:v>1026.1839999999904</c:v>
                </c:pt>
                <c:pt idx="332">
                  <c:v>1037.982</c:v>
                </c:pt>
                <c:pt idx="333">
                  <c:v>1034.319</c:v>
                </c:pt>
                <c:pt idx="334">
                  <c:v>1026.6939999999897</c:v>
                </c:pt>
                <c:pt idx="335">
                  <c:v>1025.011</c:v>
                </c:pt>
                <c:pt idx="336">
                  <c:v>999.50350000000003</c:v>
                </c:pt>
                <c:pt idx="337">
                  <c:v>1000.3231499999994</c:v>
                </c:pt>
              </c:numCache>
            </c:numRef>
          </c:xVal>
          <c:yVal>
            <c:numRef>
              <c:f>'file_features_LeftEye_9110930-0'!$AN$18:$AN$355</c:f>
              <c:numCache>
                <c:formatCode>General</c:formatCode>
                <c:ptCount val="338"/>
                <c:pt idx="0">
                  <c:v>724.50130000000001</c:v>
                </c:pt>
                <c:pt idx="1">
                  <c:v>719.45704999999748</c:v>
                </c:pt>
                <c:pt idx="2">
                  <c:v>726.97534999999993</c:v>
                </c:pt>
                <c:pt idx="3">
                  <c:v>778.99385000000052</c:v>
                </c:pt>
                <c:pt idx="4">
                  <c:v>707.42004999999949</c:v>
                </c:pt>
                <c:pt idx="5">
                  <c:v>735.79124999999999</c:v>
                </c:pt>
                <c:pt idx="6">
                  <c:v>692.47280000000001</c:v>
                </c:pt>
                <c:pt idx="7">
                  <c:v>727.40254999999797</c:v>
                </c:pt>
                <c:pt idx="8">
                  <c:v>692.04819999999938</c:v>
                </c:pt>
                <c:pt idx="9">
                  <c:v>739.80410000000006</c:v>
                </c:pt>
                <c:pt idx="10">
                  <c:v>727.14879999999994</c:v>
                </c:pt>
                <c:pt idx="11">
                  <c:v>754.3048</c:v>
                </c:pt>
                <c:pt idx="12">
                  <c:v>750.96239999999796</c:v>
                </c:pt>
                <c:pt idx="13">
                  <c:v>763.14219999999796</c:v>
                </c:pt>
                <c:pt idx="14">
                  <c:v>743.24495000000002</c:v>
                </c:pt>
                <c:pt idx="15">
                  <c:v>758.42070000000001</c:v>
                </c:pt>
                <c:pt idx="16">
                  <c:v>751.40989999999999</c:v>
                </c:pt>
                <c:pt idx="17">
                  <c:v>754.81905000000006</c:v>
                </c:pt>
                <c:pt idx="18">
                  <c:v>775.53234999999938</c:v>
                </c:pt>
                <c:pt idx="19">
                  <c:v>765.08214999999996</c:v>
                </c:pt>
                <c:pt idx="20">
                  <c:v>758.91064999999946</c:v>
                </c:pt>
                <c:pt idx="21">
                  <c:v>751.64789999999948</c:v>
                </c:pt>
                <c:pt idx="22">
                  <c:v>767.28565000000003</c:v>
                </c:pt>
                <c:pt idx="23">
                  <c:v>756.18450000000053</c:v>
                </c:pt>
                <c:pt idx="24">
                  <c:v>744.28835000000583</c:v>
                </c:pt>
                <c:pt idx="25">
                  <c:v>755.49015000000009</c:v>
                </c:pt>
                <c:pt idx="26">
                  <c:v>746.44904999999949</c:v>
                </c:pt>
                <c:pt idx="27">
                  <c:v>789.24475000000052</c:v>
                </c:pt>
                <c:pt idx="28">
                  <c:v>754.57819999999992</c:v>
                </c:pt>
                <c:pt idx="29">
                  <c:v>760.93484999999998</c:v>
                </c:pt>
                <c:pt idx="30">
                  <c:v>743.22239999999999</c:v>
                </c:pt>
                <c:pt idx="31">
                  <c:v>797.77199999999993</c:v>
                </c:pt>
                <c:pt idx="32">
                  <c:v>777.06324999999947</c:v>
                </c:pt>
                <c:pt idx="33">
                  <c:v>750.81099999999947</c:v>
                </c:pt>
                <c:pt idx="34">
                  <c:v>745.78480000000354</c:v>
                </c:pt>
                <c:pt idx="37">
                  <c:v>767.22994999999992</c:v>
                </c:pt>
                <c:pt idx="38">
                  <c:v>767.52915000000007</c:v>
                </c:pt>
                <c:pt idx="39">
                  <c:v>774.81739999999797</c:v>
                </c:pt>
                <c:pt idx="40">
                  <c:v>772.81970000000001</c:v>
                </c:pt>
                <c:pt idx="41">
                  <c:v>762.69580000000053</c:v>
                </c:pt>
                <c:pt idx="42">
                  <c:v>787.34369999999797</c:v>
                </c:pt>
                <c:pt idx="43">
                  <c:v>789.1373000000001</c:v>
                </c:pt>
                <c:pt idx="44">
                  <c:v>789.10975000000053</c:v>
                </c:pt>
                <c:pt idx="45">
                  <c:v>771.97565000000009</c:v>
                </c:pt>
                <c:pt idx="46">
                  <c:v>774.29935000000353</c:v>
                </c:pt>
                <c:pt idx="47">
                  <c:v>762.30885000000001</c:v>
                </c:pt>
                <c:pt idx="48">
                  <c:v>764.46294999999748</c:v>
                </c:pt>
                <c:pt idx="49">
                  <c:v>747.41754999999796</c:v>
                </c:pt>
                <c:pt idx="50">
                  <c:v>763.80754999999749</c:v>
                </c:pt>
                <c:pt idx="51">
                  <c:v>736.84334999999999</c:v>
                </c:pt>
                <c:pt idx="52">
                  <c:v>751.85014999999748</c:v>
                </c:pt>
                <c:pt idx="53">
                  <c:v>774.69050000000004</c:v>
                </c:pt>
                <c:pt idx="54">
                  <c:v>761.68325000000004</c:v>
                </c:pt>
                <c:pt idx="55">
                  <c:v>724.83619999999746</c:v>
                </c:pt>
                <c:pt idx="56">
                  <c:v>750.88249999999948</c:v>
                </c:pt>
                <c:pt idx="57">
                  <c:v>757.59359999999992</c:v>
                </c:pt>
                <c:pt idx="58">
                  <c:v>743.54815000000008</c:v>
                </c:pt>
                <c:pt idx="59">
                  <c:v>707.18015000000003</c:v>
                </c:pt>
                <c:pt idx="60">
                  <c:v>698.45869999999798</c:v>
                </c:pt>
                <c:pt idx="61">
                  <c:v>733.54369999999949</c:v>
                </c:pt>
                <c:pt idx="62">
                  <c:v>730.11340000000052</c:v>
                </c:pt>
                <c:pt idx="63">
                  <c:v>740.70440000000053</c:v>
                </c:pt>
                <c:pt idx="64">
                  <c:v>734.19655</c:v>
                </c:pt>
                <c:pt idx="65">
                  <c:v>737.54494999999997</c:v>
                </c:pt>
                <c:pt idx="67">
                  <c:v>765.27629999999999</c:v>
                </c:pt>
                <c:pt idx="68">
                  <c:v>754.79705000000001</c:v>
                </c:pt>
                <c:pt idx="69">
                  <c:v>772.69295</c:v>
                </c:pt>
                <c:pt idx="70">
                  <c:v>759.29995000000054</c:v>
                </c:pt>
                <c:pt idx="71">
                  <c:v>743.61860000000001</c:v>
                </c:pt>
                <c:pt idx="72">
                  <c:v>771.28030000000354</c:v>
                </c:pt>
                <c:pt idx="73">
                  <c:v>762.96170000000006</c:v>
                </c:pt>
                <c:pt idx="74">
                  <c:v>787.67665</c:v>
                </c:pt>
                <c:pt idx="75">
                  <c:v>750.15820000000008</c:v>
                </c:pt>
                <c:pt idx="76">
                  <c:v>775.57275000000004</c:v>
                </c:pt>
                <c:pt idx="77">
                  <c:v>787.17180000000053</c:v>
                </c:pt>
                <c:pt idx="78">
                  <c:v>780.81729999999288</c:v>
                </c:pt>
                <c:pt idx="79">
                  <c:v>772.51375000000053</c:v>
                </c:pt>
                <c:pt idx="80">
                  <c:v>776.05234999999948</c:v>
                </c:pt>
                <c:pt idx="81">
                  <c:v>795.07294999999999</c:v>
                </c:pt>
                <c:pt idx="82">
                  <c:v>780.85539999999946</c:v>
                </c:pt>
                <c:pt idx="83">
                  <c:v>782.00435000000004</c:v>
                </c:pt>
                <c:pt idx="84">
                  <c:v>782.10645</c:v>
                </c:pt>
                <c:pt idx="85">
                  <c:v>774.35609999999747</c:v>
                </c:pt>
                <c:pt idx="86">
                  <c:v>763.28189999999995</c:v>
                </c:pt>
                <c:pt idx="87">
                  <c:v>775.75224999999796</c:v>
                </c:pt>
                <c:pt idx="88">
                  <c:v>744.00735000000009</c:v>
                </c:pt>
                <c:pt idx="89">
                  <c:v>788.33269999999311</c:v>
                </c:pt>
                <c:pt idx="90">
                  <c:v>762.76385000000005</c:v>
                </c:pt>
                <c:pt idx="91">
                  <c:v>763.22390000000053</c:v>
                </c:pt>
                <c:pt idx="92">
                  <c:v>780.92139999999949</c:v>
                </c:pt>
                <c:pt idx="93">
                  <c:v>763.32719999999415</c:v>
                </c:pt>
                <c:pt idx="94">
                  <c:v>772.62080000000003</c:v>
                </c:pt>
                <c:pt idx="95">
                  <c:v>762.61505</c:v>
                </c:pt>
                <c:pt idx="96">
                  <c:v>762.93799999999749</c:v>
                </c:pt>
                <c:pt idx="97">
                  <c:v>749.05564999999797</c:v>
                </c:pt>
                <c:pt idx="98">
                  <c:v>740.83424999999738</c:v>
                </c:pt>
                <c:pt idx="99">
                  <c:v>740.83424999999738</c:v>
                </c:pt>
                <c:pt idx="100">
                  <c:v>772.91370000000052</c:v>
                </c:pt>
                <c:pt idx="101">
                  <c:v>763.09224999999947</c:v>
                </c:pt>
                <c:pt idx="103">
                  <c:v>768.58279999999991</c:v>
                </c:pt>
                <c:pt idx="104">
                  <c:v>756.65209999999797</c:v>
                </c:pt>
                <c:pt idx="105">
                  <c:v>770.64164999999946</c:v>
                </c:pt>
                <c:pt idx="106">
                  <c:v>793.82414999999946</c:v>
                </c:pt>
                <c:pt idx="107">
                  <c:v>774.80805000000009</c:v>
                </c:pt>
                <c:pt idx="108">
                  <c:v>752.94589999999948</c:v>
                </c:pt>
                <c:pt idx="109">
                  <c:v>757.84924999999748</c:v>
                </c:pt>
                <c:pt idx="110">
                  <c:v>764.76654999999948</c:v>
                </c:pt>
                <c:pt idx="111">
                  <c:v>783.12724999999796</c:v>
                </c:pt>
                <c:pt idx="112">
                  <c:v>755.79350000000352</c:v>
                </c:pt>
                <c:pt idx="113">
                  <c:v>751.27790000000005</c:v>
                </c:pt>
                <c:pt idx="114">
                  <c:v>751.27790000000005</c:v>
                </c:pt>
                <c:pt idx="115">
                  <c:v>758.17980000000352</c:v>
                </c:pt>
                <c:pt idx="116">
                  <c:v>779.96114999999747</c:v>
                </c:pt>
                <c:pt idx="117">
                  <c:v>755.16419999999948</c:v>
                </c:pt>
                <c:pt idx="118">
                  <c:v>779.45019999999749</c:v>
                </c:pt>
                <c:pt idx="119">
                  <c:v>769.96569999999747</c:v>
                </c:pt>
                <c:pt idx="120">
                  <c:v>750.47534999999993</c:v>
                </c:pt>
                <c:pt idx="121">
                  <c:v>773.76724999999749</c:v>
                </c:pt>
                <c:pt idx="122">
                  <c:v>770.50485000000003</c:v>
                </c:pt>
                <c:pt idx="123">
                  <c:v>768.38164999999947</c:v>
                </c:pt>
                <c:pt idx="124">
                  <c:v>735.68464999999992</c:v>
                </c:pt>
                <c:pt idx="125">
                  <c:v>766.51109999999949</c:v>
                </c:pt>
                <c:pt idx="126">
                  <c:v>730.77150000000051</c:v>
                </c:pt>
                <c:pt idx="127">
                  <c:v>758.04635000000007</c:v>
                </c:pt>
                <c:pt idx="128">
                  <c:v>761.34469999999749</c:v>
                </c:pt>
                <c:pt idx="129">
                  <c:v>731.23354999999992</c:v>
                </c:pt>
                <c:pt idx="130">
                  <c:v>759.10680000000002</c:v>
                </c:pt>
                <c:pt idx="131">
                  <c:v>768.73925000000008</c:v>
                </c:pt>
                <c:pt idx="133">
                  <c:v>354.14950000000078</c:v>
                </c:pt>
                <c:pt idx="134">
                  <c:v>393.96839999999685</c:v>
                </c:pt>
                <c:pt idx="135">
                  <c:v>376.53824999999864</c:v>
                </c:pt>
                <c:pt idx="136">
                  <c:v>409.07240000000002</c:v>
                </c:pt>
                <c:pt idx="137">
                  <c:v>390.92874999999714</c:v>
                </c:pt>
                <c:pt idx="138">
                  <c:v>355.63599999999963</c:v>
                </c:pt>
                <c:pt idx="139">
                  <c:v>355.06954999999999</c:v>
                </c:pt>
                <c:pt idx="140">
                  <c:v>356.65425000000232</c:v>
                </c:pt>
                <c:pt idx="141">
                  <c:v>352.42599999999823</c:v>
                </c:pt>
                <c:pt idx="142">
                  <c:v>355.47254999999899</c:v>
                </c:pt>
                <c:pt idx="143">
                  <c:v>381.22084999999993</c:v>
                </c:pt>
                <c:pt idx="144">
                  <c:v>350.07320000000004</c:v>
                </c:pt>
                <c:pt idx="145">
                  <c:v>400.43254999999863</c:v>
                </c:pt>
                <c:pt idx="146">
                  <c:v>353.5806</c:v>
                </c:pt>
                <c:pt idx="147">
                  <c:v>387.00134999999869</c:v>
                </c:pt>
                <c:pt idx="148">
                  <c:v>398.11609999999899</c:v>
                </c:pt>
                <c:pt idx="149">
                  <c:v>355.63445000000002</c:v>
                </c:pt>
                <c:pt idx="150">
                  <c:v>380.93794999999869</c:v>
                </c:pt>
                <c:pt idx="151">
                  <c:v>381.62540000000001</c:v>
                </c:pt>
                <c:pt idx="152">
                  <c:v>390.83389999999969</c:v>
                </c:pt>
                <c:pt idx="153">
                  <c:v>356.57085000000001</c:v>
                </c:pt>
                <c:pt idx="154">
                  <c:v>378.39485000000002</c:v>
                </c:pt>
                <c:pt idx="155">
                  <c:v>373.61345</c:v>
                </c:pt>
                <c:pt idx="156">
                  <c:v>393.44185000000004</c:v>
                </c:pt>
                <c:pt idx="157">
                  <c:v>375.54309999999964</c:v>
                </c:pt>
                <c:pt idx="158">
                  <c:v>392.08814999999726</c:v>
                </c:pt>
                <c:pt idx="160">
                  <c:v>376.02744999999999</c:v>
                </c:pt>
                <c:pt idx="161">
                  <c:v>375.71604999999869</c:v>
                </c:pt>
                <c:pt idx="162">
                  <c:v>385.83140000000003</c:v>
                </c:pt>
                <c:pt idx="163">
                  <c:v>367.8904</c:v>
                </c:pt>
                <c:pt idx="164">
                  <c:v>407.0324</c:v>
                </c:pt>
                <c:pt idx="165">
                  <c:v>401.34164999999996</c:v>
                </c:pt>
                <c:pt idx="166">
                  <c:v>386.17725000000002</c:v>
                </c:pt>
                <c:pt idx="167">
                  <c:v>384.12560000000002</c:v>
                </c:pt>
                <c:pt idx="168">
                  <c:v>389.69524999999999</c:v>
                </c:pt>
                <c:pt idx="169">
                  <c:v>428.97019999999696</c:v>
                </c:pt>
                <c:pt idx="170">
                  <c:v>385.87905000000001</c:v>
                </c:pt>
                <c:pt idx="171">
                  <c:v>410.3963499999972</c:v>
                </c:pt>
                <c:pt idx="172">
                  <c:v>374.34725000000032</c:v>
                </c:pt>
                <c:pt idx="173">
                  <c:v>400.8843</c:v>
                </c:pt>
                <c:pt idx="174">
                  <c:v>377.52099999999899</c:v>
                </c:pt>
                <c:pt idx="175">
                  <c:v>396.26210000000003</c:v>
                </c:pt>
                <c:pt idx="176">
                  <c:v>380.14575000000002</c:v>
                </c:pt>
                <c:pt idx="177">
                  <c:v>394.87715000000003</c:v>
                </c:pt>
                <c:pt idx="178">
                  <c:v>374.02354999999869</c:v>
                </c:pt>
                <c:pt idx="179">
                  <c:v>405.36259999999999</c:v>
                </c:pt>
                <c:pt idx="180">
                  <c:v>389.66579999999999</c:v>
                </c:pt>
                <c:pt idx="181">
                  <c:v>365.63040000000001</c:v>
                </c:pt>
                <c:pt idx="182">
                  <c:v>417.81154999999899</c:v>
                </c:pt>
                <c:pt idx="183">
                  <c:v>394.99794999999864</c:v>
                </c:pt>
                <c:pt idx="184">
                  <c:v>412.7276</c:v>
                </c:pt>
                <c:pt idx="185">
                  <c:v>361.91709999999864</c:v>
                </c:pt>
                <c:pt idx="186">
                  <c:v>387.55009999999999</c:v>
                </c:pt>
                <c:pt idx="187">
                  <c:v>404.15880000000038</c:v>
                </c:pt>
                <c:pt idx="188">
                  <c:v>355.19819999999726</c:v>
                </c:pt>
                <c:pt idx="189">
                  <c:v>355.19819999999726</c:v>
                </c:pt>
                <c:pt idx="191">
                  <c:v>355.66370000000001</c:v>
                </c:pt>
                <c:pt idx="192">
                  <c:v>392.99764999999923</c:v>
                </c:pt>
                <c:pt idx="193">
                  <c:v>393.36440000000078</c:v>
                </c:pt>
                <c:pt idx="194">
                  <c:v>365.08834999999863</c:v>
                </c:pt>
                <c:pt idx="195">
                  <c:v>370.74734999999993</c:v>
                </c:pt>
                <c:pt idx="196">
                  <c:v>362.12205</c:v>
                </c:pt>
                <c:pt idx="197">
                  <c:v>389.40829999999869</c:v>
                </c:pt>
                <c:pt idx="198">
                  <c:v>343.84825000000001</c:v>
                </c:pt>
                <c:pt idx="199">
                  <c:v>386.14059999999995</c:v>
                </c:pt>
                <c:pt idx="200">
                  <c:v>386.53599999999869</c:v>
                </c:pt>
                <c:pt idx="201">
                  <c:v>363.80934999999999</c:v>
                </c:pt>
                <c:pt idx="202">
                  <c:v>358.22114999999661</c:v>
                </c:pt>
                <c:pt idx="203">
                  <c:v>378.86725000000001</c:v>
                </c:pt>
                <c:pt idx="204">
                  <c:v>361.11789999999996</c:v>
                </c:pt>
                <c:pt idx="205">
                  <c:v>373.05150000000003</c:v>
                </c:pt>
                <c:pt idx="206">
                  <c:v>360.01499999999999</c:v>
                </c:pt>
                <c:pt idx="207">
                  <c:v>385.57864999999993</c:v>
                </c:pt>
                <c:pt idx="208">
                  <c:v>371.88260000000002</c:v>
                </c:pt>
                <c:pt idx="209">
                  <c:v>376.37485000000032</c:v>
                </c:pt>
                <c:pt idx="210">
                  <c:v>344.74739999999969</c:v>
                </c:pt>
                <c:pt idx="211">
                  <c:v>362.28709999999899</c:v>
                </c:pt>
                <c:pt idx="212">
                  <c:v>381.74054999999993</c:v>
                </c:pt>
                <c:pt idx="213">
                  <c:v>369.29684999999893</c:v>
                </c:pt>
                <c:pt idx="214">
                  <c:v>364.31579999999963</c:v>
                </c:pt>
                <c:pt idx="215">
                  <c:v>379.20069999999993</c:v>
                </c:pt>
                <c:pt idx="216">
                  <c:v>387.19929999999999</c:v>
                </c:pt>
                <c:pt idx="217">
                  <c:v>370.01755000000003</c:v>
                </c:pt>
                <c:pt idx="218">
                  <c:v>370.11014999999969</c:v>
                </c:pt>
                <c:pt idx="219">
                  <c:v>343.58240000000001</c:v>
                </c:pt>
                <c:pt idx="220">
                  <c:v>353.0378</c:v>
                </c:pt>
                <c:pt idx="221">
                  <c:v>391.63569999999999</c:v>
                </c:pt>
                <c:pt idx="222">
                  <c:v>361.94470000000001</c:v>
                </c:pt>
                <c:pt idx="223">
                  <c:v>381.3854</c:v>
                </c:pt>
                <c:pt idx="224">
                  <c:v>381.35675000000003</c:v>
                </c:pt>
                <c:pt idx="227">
                  <c:v>15.102420000000002</c:v>
                </c:pt>
                <c:pt idx="228">
                  <c:v>-2.1102569999999967</c:v>
                </c:pt>
                <c:pt idx="229">
                  <c:v>-13.338072499999999</c:v>
                </c:pt>
                <c:pt idx="230">
                  <c:v>7.5059419999999966</c:v>
                </c:pt>
                <c:pt idx="231">
                  <c:v>4.7678294999999995</c:v>
                </c:pt>
                <c:pt idx="232">
                  <c:v>-5.6015509999999855</c:v>
                </c:pt>
                <c:pt idx="233">
                  <c:v>4.3626435000000008</c:v>
                </c:pt>
                <c:pt idx="234">
                  <c:v>4.3849449999999655</c:v>
                </c:pt>
                <c:pt idx="235">
                  <c:v>14.283157999999998</c:v>
                </c:pt>
                <c:pt idx="236">
                  <c:v>-1.093839999999991</c:v>
                </c:pt>
                <c:pt idx="237">
                  <c:v>-0.97658499999999648</c:v>
                </c:pt>
                <c:pt idx="238">
                  <c:v>-23.764810000000001</c:v>
                </c:pt>
                <c:pt idx="239">
                  <c:v>6.1532080000000002</c:v>
                </c:pt>
                <c:pt idx="240">
                  <c:v>10.902576500000087</c:v>
                </c:pt>
                <c:pt idx="241">
                  <c:v>4.4126399999999988</c:v>
                </c:pt>
                <c:pt idx="242">
                  <c:v>-9.8391985000000002</c:v>
                </c:pt>
                <c:pt idx="243">
                  <c:v>12.6570605</c:v>
                </c:pt>
                <c:pt idx="244">
                  <c:v>10.3181005</c:v>
                </c:pt>
                <c:pt idx="245">
                  <c:v>15.264251499999999</c:v>
                </c:pt>
                <c:pt idx="246">
                  <c:v>-7.5328675</c:v>
                </c:pt>
                <c:pt idx="247">
                  <c:v>3.8925234999999967</c:v>
                </c:pt>
                <c:pt idx="248">
                  <c:v>1.3301080000000001</c:v>
                </c:pt>
                <c:pt idx="249">
                  <c:v>-3.7880150000000006</c:v>
                </c:pt>
                <c:pt idx="250">
                  <c:v>0.43414250000000032</c:v>
                </c:pt>
                <c:pt idx="251">
                  <c:v>14.296358499999998</c:v>
                </c:pt>
                <c:pt idx="252">
                  <c:v>-6.4386510000000134</c:v>
                </c:pt>
                <c:pt idx="253">
                  <c:v>-5.602392</c:v>
                </c:pt>
                <c:pt idx="254">
                  <c:v>-3.8982099999999815</c:v>
                </c:pt>
                <c:pt idx="255">
                  <c:v>-15.332865</c:v>
                </c:pt>
                <c:pt idx="256">
                  <c:v>-2.0893614999999994</c:v>
                </c:pt>
                <c:pt idx="257">
                  <c:v>40.279262000000003</c:v>
                </c:pt>
                <c:pt idx="258">
                  <c:v>-4.1584029999999945</c:v>
                </c:pt>
                <c:pt idx="259">
                  <c:v>-14.75854</c:v>
                </c:pt>
                <c:pt idx="260">
                  <c:v>26.998543499999784</c:v>
                </c:pt>
                <c:pt idx="261">
                  <c:v>-3.8927274999999977</c:v>
                </c:pt>
                <c:pt idx="262">
                  <c:v>-0.30976350000000002</c:v>
                </c:pt>
                <c:pt idx="263">
                  <c:v>10.584357999999998</c:v>
                </c:pt>
                <c:pt idx="264">
                  <c:v>-6.9426569999999996</c:v>
                </c:pt>
                <c:pt idx="271">
                  <c:v>0.23553350000000001</c:v>
                </c:pt>
                <c:pt idx="272">
                  <c:v>7.2593964999999994</c:v>
                </c:pt>
                <c:pt idx="273">
                  <c:v>-5.4107004999999999</c:v>
                </c:pt>
                <c:pt idx="274">
                  <c:v>0.53514050000000002</c:v>
                </c:pt>
                <c:pt idx="275">
                  <c:v>-10.529210000000001</c:v>
                </c:pt>
                <c:pt idx="276">
                  <c:v>-2.7724099999999967</c:v>
                </c:pt>
                <c:pt idx="277">
                  <c:v>-8.4157885000000068</c:v>
                </c:pt>
                <c:pt idx="278">
                  <c:v>-7.0516663499999996</c:v>
                </c:pt>
                <c:pt idx="279">
                  <c:v>-9.4648850000000042</c:v>
                </c:pt>
                <c:pt idx="280">
                  <c:v>-2.2887015000000246</c:v>
                </c:pt>
                <c:pt idx="281">
                  <c:v>-1.2020114999999998</c:v>
                </c:pt>
                <c:pt idx="282">
                  <c:v>4.1658459999999655</c:v>
                </c:pt>
                <c:pt idx="283">
                  <c:v>-4.6025474999999965</c:v>
                </c:pt>
                <c:pt idx="284">
                  <c:v>0.23173700000000041</c:v>
                </c:pt>
                <c:pt idx="285">
                  <c:v>-7.6616795</c:v>
                </c:pt>
                <c:pt idx="286">
                  <c:v>-2.8284940000000001</c:v>
                </c:pt>
                <c:pt idx="287">
                  <c:v>-8.4368795000000016</c:v>
                </c:pt>
                <c:pt idx="288">
                  <c:v>7.5620000000000423E-2</c:v>
                </c:pt>
                <c:pt idx="289">
                  <c:v>5.8927644999999975</c:v>
                </c:pt>
                <c:pt idx="290">
                  <c:v>0.45302300000000006</c:v>
                </c:pt>
                <c:pt idx="291">
                  <c:v>4.8169559999999745</c:v>
                </c:pt>
                <c:pt idx="292">
                  <c:v>-4.8848244999999855</c:v>
                </c:pt>
                <c:pt idx="293">
                  <c:v>13.883440000000084</c:v>
                </c:pt>
                <c:pt idx="294">
                  <c:v>0.12834799999999991</c:v>
                </c:pt>
                <c:pt idx="295">
                  <c:v>-5.1962750000000009</c:v>
                </c:pt>
                <c:pt idx="296">
                  <c:v>20.948051999999986</c:v>
                </c:pt>
                <c:pt idx="297">
                  <c:v>7.5625066499999383</c:v>
                </c:pt>
                <c:pt idx="298">
                  <c:v>-0.51826099999999498</c:v>
                </c:pt>
                <c:pt idx="299">
                  <c:v>12.421928499999998</c:v>
                </c:pt>
                <c:pt idx="300">
                  <c:v>1.1886749999999999</c:v>
                </c:pt>
                <c:pt idx="301">
                  <c:v>-2.7206945000000222</c:v>
                </c:pt>
                <c:pt idx="302">
                  <c:v>7.8285549999999455</c:v>
                </c:pt>
                <c:pt idx="303">
                  <c:v>10.501860000000001</c:v>
                </c:pt>
                <c:pt idx="306">
                  <c:v>30.384251500000001</c:v>
                </c:pt>
                <c:pt idx="307">
                  <c:v>21.249587499999986</c:v>
                </c:pt>
                <c:pt idx="308">
                  <c:v>34.707395000000012</c:v>
                </c:pt>
                <c:pt idx="309">
                  <c:v>24.8315895</c:v>
                </c:pt>
                <c:pt idx="310">
                  <c:v>19.341207499999999</c:v>
                </c:pt>
                <c:pt idx="311">
                  <c:v>15.107382999999999</c:v>
                </c:pt>
                <c:pt idx="312">
                  <c:v>40.687138000000012</c:v>
                </c:pt>
                <c:pt idx="313">
                  <c:v>4.5464830000000003</c:v>
                </c:pt>
                <c:pt idx="314">
                  <c:v>-3.1856710000000001</c:v>
                </c:pt>
                <c:pt idx="315">
                  <c:v>4.641006</c:v>
                </c:pt>
                <c:pt idx="316">
                  <c:v>4.641006</c:v>
                </c:pt>
                <c:pt idx="317">
                  <c:v>19.421992500000002</c:v>
                </c:pt>
                <c:pt idx="318">
                  <c:v>19.3315175</c:v>
                </c:pt>
                <c:pt idx="319">
                  <c:v>11.8817725</c:v>
                </c:pt>
                <c:pt idx="320">
                  <c:v>15.491154</c:v>
                </c:pt>
                <c:pt idx="321">
                  <c:v>-3.0295865000000002</c:v>
                </c:pt>
                <c:pt idx="322">
                  <c:v>-4.1222414999999986</c:v>
                </c:pt>
                <c:pt idx="323">
                  <c:v>-5.7166755</c:v>
                </c:pt>
                <c:pt idx="324">
                  <c:v>12.250936500000076</c:v>
                </c:pt>
                <c:pt idx="325">
                  <c:v>19.421992500000002</c:v>
                </c:pt>
                <c:pt idx="326">
                  <c:v>4.6166169999999855</c:v>
                </c:pt>
                <c:pt idx="327">
                  <c:v>4.5766380000000124</c:v>
                </c:pt>
                <c:pt idx="328">
                  <c:v>19.430327499999986</c:v>
                </c:pt>
                <c:pt idx="329">
                  <c:v>4.6455274999999965</c:v>
                </c:pt>
                <c:pt idx="330">
                  <c:v>4.6266059999999865</c:v>
                </c:pt>
                <c:pt idx="331">
                  <c:v>-3.0236054999999977</c:v>
                </c:pt>
                <c:pt idx="332">
                  <c:v>16.173040999999987</c:v>
                </c:pt>
                <c:pt idx="333">
                  <c:v>12.366467500000098</c:v>
                </c:pt>
                <c:pt idx="334">
                  <c:v>-14.152030500000089</c:v>
                </c:pt>
                <c:pt idx="335">
                  <c:v>19.426711499999989</c:v>
                </c:pt>
                <c:pt idx="336">
                  <c:v>4.5111664999999999</c:v>
                </c:pt>
                <c:pt idx="337">
                  <c:v>15.355271500000002</c:v>
                </c:pt>
              </c:numCache>
            </c:numRef>
          </c:yVal>
        </c:ser>
        <c:ser>
          <c:idx val="2"/>
          <c:order val="3"/>
          <c:tx>
            <c:v>GroundTruth</c:v>
          </c:tx>
          <c:spPr>
            <a:ln w="28575">
              <a:noFill/>
            </a:ln>
          </c:spPr>
          <c:xVal>
            <c:numRef>
              <c:f>'file_features_LeftEye_9110930-0'!$AY$374:$AY$382</c:f>
              <c:numCache>
                <c:formatCode>General</c:formatCode>
                <c:ptCount val="9"/>
                <c:pt idx="0">
                  <c:v>0</c:v>
                </c:pt>
                <c:pt idx="1">
                  <c:v>512</c:v>
                </c:pt>
                <c:pt idx="2">
                  <c:v>1024</c:v>
                </c:pt>
                <c:pt idx="3">
                  <c:v>0</c:v>
                </c:pt>
                <c:pt idx="4">
                  <c:v>512</c:v>
                </c:pt>
                <c:pt idx="5">
                  <c:v>1024</c:v>
                </c:pt>
                <c:pt idx="6">
                  <c:v>0</c:v>
                </c:pt>
                <c:pt idx="7">
                  <c:v>512</c:v>
                </c:pt>
                <c:pt idx="8">
                  <c:v>1024</c:v>
                </c:pt>
              </c:numCache>
            </c:numRef>
          </c:xVal>
          <c:yVal>
            <c:numRef>
              <c:f>'file_features_LeftEye_9110930-0'!$AZ$374:$AZ$382</c:f>
              <c:numCache>
                <c:formatCode>General</c:formatCode>
                <c:ptCount val="9"/>
                <c:pt idx="0">
                  <c:v>768</c:v>
                </c:pt>
                <c:pt idx="1">
                  <c:v>768</c:v>
                </c:pt>
                <c:pt idx="2">
                  <c:v>768</c:v>
                </c:pt>
                <c:pt idx="3">
                  <c:v>384</c:v>
                </c:pt>
                <c:pt idx="4">
                  <c:v>384</c:v>
                </c:pt>
                <c:pt idx="5">
                  <c:v>384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</c:ser>
        <c:axId val="68509696"/>
        <c:axId val="68512768"/>
      </c:scatterChart>
      <c:valAx>
        <c:axId val="68509696"/>
        <c:scaling>
          <c:orientation val="minMax"/>
        </c:scaling>
        <c:axPos val="b"/>
        <c:numFmt formatCode="General" sourceLinked="1"/>
        <c:tickLblPos val="nextTo"/>
        <c:crossAx val="68512768"/>
        <c:crosses val="autoZero"/>
        <c:crossBetween val="midCat"/>
      </c:valAx>
      <c:valAx>
        <c:axId val="68512768"/>
        <c:scaling>
          <c:orientation val="minMax"/>
        </c:scaling>
        <c:axPos val="l"/>
        <c:majorGridlines/>
        <c:numFmt formatCode="General" sourceLinked="1"/>
        <c:tickLblPos val="nextTo"/>
        <c:crossAx val="68509696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F469A5-1906-4C3D-8474-3D562916F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DKFNqrmtZ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5FB61-3149-4612-A522-4A2C3EE0F0D5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07006-C508-4089-A5EF-46383AD1CC0E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8E52A-5ABB-41CA-BE38-C3B9F4F9FBF4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C61CB-9218-412D-A76D-1A1F90AF5A40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BB105-72DB-4771-B1DC-5FB1FBBD46B1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B1AA1-0659-4E2A-82E0-21983E46FD0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442DF-7931-40FB-9C67-3969F32E7F27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D0805-2F85-4FBD-A04F-9A809AB24CAF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hlinkClick r:id="rId3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ADC2B-BB35-4239-85A3-16F015BEB1BF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5C879-E3E2-493C-8F37-241B77C2BA74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9CBCA-6FF9-486F-B9CB-B781F38CB6FE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A7B1C-F200-4CEA-82D1-ECBD808993F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469A5-1906-4C3D-8474-3D562916FF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469A5-1906-4C3D-8474-3D562916FF6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639D0-134B-4CB9-8187-E4FE9EBD59B2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5E231-AAA6-4957-87ED-13833B08508D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84138"/>
            <a:ext cx="2084387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84138"/>
            <a:ext cx="6102350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84138"/>
            <a:ext cx="5818188" cy="87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8" y="1371600"/>
            <a:ext cx="4092575" cy="484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371600"/>
            <a:ext cx="4094162" cy="484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84138"/>
            <a:ext cx="5818188" cy="87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63538" y="1371600"/>
            <a:ext cx="8339137" cy="48498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84138"/>
            <a:ext cx="5818188" cy="87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3538" y="1371600"/>
            <a:ext cx="8339137" cy="48498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3538" y="84138"/>
            <a:ext cx="8339137" cy="6137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371600"/>
            <a:ext cx="4092575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371600"/>
            <a:ext cx="4094162" cy="4849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71600"/>
            <a:ext cx="8339137" cy="4849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9751" tIns="44163" rIns="89751" bIns="44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3167063" y="952500"/>
            <a:ext cx="54927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57500" y="84138"/>
            <a:ext cx="5818188" cy="874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457200"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r" defTabSz="8826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276225" indent="-276225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75000"/>
        <a:buFont typeface="Monotype Sorts"/>
        <a:buChar char="u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20663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–"/>
        <a:defRPr sz="1600">
          <a:solidFill>
            <a:schemeClr val="tx1"/>
          </a:solidFill>
          <a:latin typeface="+mn-lt"/>
        </a:defRPr>
      </a:lvl2pPr>
      <a:lvl3pPr marL="1106488" indent="-223838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»"/>
        <a:defRPr sz="1600">
          <a:solidFill>
            <a:schemeClr val="tx1"/>
          </a:solidFill>
          <a:latin typeface="+mn-lt"/>
        </a:defRPr>
      </a:lvl3pPr>
      <a:lvl4pPr marL="1492250" indent="-165100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75000"/>
        <a:buFont typeface="Monotype Sorts"/>
        <a:buChar char="u"/>
        <a:defRPr sz="1300">
          <a:solidFill>
            <a:schemeClr val="tx1"/>
          </a:solidFill>
          <a:latin typeface="+mn-lt"/>
        </a:defRPr>
      </a:lvl4pPr>
      <a:lvl5pPr marL="1936750" indent="-166688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–"/>
        <a:defRPr sz="1300">
          <a:solidFill>
            <a:schemeClr val="tx1"/>
          </a:solidFill>
          <a:latin typeface="+mn-lt"/>
        </a:defRPr>
      </a:lvl5pPr>
      <a:lvl6pPr marL="2393950" indent="-166688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–"/>
        <a:defRPr sz="1300">
          <a:solidFill>
            <a:schemeClr val="tx1"/>
          </a:solidFill>
          <a:latin typeface="+mn-lt"/>
        </a:defRPr>
      </a:lvl6pPr>
      <a:lvl7pPr marL="2851150" indent="-166688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–"/>
        <a:defRPr sz="1300">
          <a:solidFill>
            <a:schemeClr val="tx1"/>
          </a:solidFill>
          <a:latin typeface="+mn-lt"/>
        </a:defRPr>
      </a:lvl7pPr>
      <a:lvl8pPr marL="3308350" indent="-166688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–"/>
        <a:defRPr sz="1300">
          <a:solidFill>
            <a:schemeClr val="tx1"/>
          </a:solidFill>
          <a:latin typeface="+mn-lt"/>
        </a:defRPr>
      </a:lvl8pPr>
      <a:lvl9pPr marL="3765550" indent="-166688" algn="l" defTabSz="88265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rgbClr val="FF0000"/>
        </a:buClr>
        <a:buSzPct val="100000"/>
        <a:buChar char="–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Q:\Jobs\spr%20eye%20workshop\Smooth%20Pursuit%20Eye%20Motion.wm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file:///C:\work\myDell\rhFolders%202\ALG%20Presentations\July%2020%202005%20(big%20hitter)\andy\videos\detection_2.mpg" TargetMode="Externa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gDKFNqrmtZ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6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../July%2020%202005%20(big%20hitter)/andy/videos/detection_2.m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85.jpe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" Type="http://schemas.openxmlformats.org/officeDocument/2006/relationships/hyperlink" Target="../July%2020%202005%20(big%20hitter)/andy/videos/iris.mpg" TargetMode="Externa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hyperlink" Target="../../ALG%20Demonstrations/ECR-HRA-Two%20Levels/hra2/steve_lefteye.mpg" TargetMode="External"/><Relationship Id="rId5" Type="http://schemas.openxmlformats.org/officeDocument/2006/relationships/image" Target="../media/image79.pn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78.jpeg"/><Relationship Id="rId9" Type="http://schemas.openxmlformats.org/officeDocument/2006/relationships/image" Target="../media/image82.png"/><Relationship Id="rId1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video" Target="file:///C:\Users\riad\Desktop\Nov.01.2012\demo%20fcw%20vehicle%20tracking%20and%20TTC\FCW_vehicleTracking.wmv" TargetMode="External"/><Relationship Id="rId1" Type="http://schemas.openxmlformats.org/officeDocument/2006/relationships/video" Target="file:///D:\Pr&#228;sentationen\AUDI\ldw_detroit_5328.avi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work\myDell\SAE%20Talks\videos%20DSM\DSM%20Fatigue%20Demo-on%20road.mpg" TargetMode="Externa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iad\Desktop\Presentations\Slides\FCW_DISTRACTED.avi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iad\Desktop\Nov.01.2012\demo%20eye%20typing%20and%20control%20(ALS)\eyeTracking_ALS.wmv" TargetMode="External"/><Relationship Id="rId6" Type="http://schemas.openxmlformats.org/officeDocument/2006/relationships/hyperlink" Target="http://www.youtube.com/watch?v=gDKFNqrmtZ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239000" cy="2565400"/>
          </a:xfrm>
        </p:spPr>
        <p:txBody>
          <a:bodyPr lIns="101882" tIns="50941" rIns="101882" bIns="50941" anchor="t">
            <a:spAutoFit/>
          </a:bodyPr>
          <a:lstStyle/>
          <a:p>
            <a:pPr algn="ctr" defTabSz="1019175">
              <a:lnSpc>
                <a:spcPct val="100000"/>
              </a:lnSpc>
            </a:pPr>
            <a:r>
              <a:rPr lang="en-US" sz="4000" b="1" smtClean="0">
                <a:latin typeface="Bookman Old Style" pitchFamily="18" charset="0"/>
                <a:cs typeface="Times New Roman" pitchFamily="18" charset="0"/>
              </a:rPr>
              <a:t>Companion Eye Systems for Assistive and Automotive Markets</a:t>
            </a:r>
            <a:br>
              <a:rPr lang="en-US" sz="4000" b="1" smtClean="0">
                <a:latin typeface="Bookman Old Style" pitchFamily="18" charset="0"/>
                <a:cs typeface="Times New Roman" pitchFamily="18" charset="0"/>
              </a:rPr>
            </a:br>
            <a:endParaRPr lang="en-US" sz="4000" b="1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4953000"/>
            <a:ext cx="1728787" cy="736600"/>
          </a:xfrm>
        </p:spPr>
        <p:txBody>
          <a:bodyPr wrap="none" lIns="101882" tIns="50941" rIns="101882" bIns="50941">
            <a:spAutoFit/>
          </a:bodyPr>
          <a:lstStyle/>
          <a:p>
            <a:r>
              <a:rPr lang="en-US" sz="2000" smtClean="0"/>
              <a:t>Nov 04, 2013</a:t>
            </a:r>
          </a:p>
          <a:p>
            <a:endParaRPr lang="en-US" sz="200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60550" y="4114800"/>
            <a:ext cx="5530850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100" b="1">
                <a:solidFill>
                  <a:srgbClr val="0000CC"/>
                </a:solidFill>
                <a:latin typeface="Bookman Old Style" pitchFamily="18" charset="0"/>
                <a:cs typeface="Times New Roman" pitchFamily="18" charset="0"/>
              </a:rPr>
              <a:t>Dr. Riad I. Hammoud</a:t>
            </a:r>
            <a:r>
              <a:rPr lang="en-US" sz="3600">
                <a:latin typeface="Bookman Old Style" pitchFamily="18" charset="0"/>
                <a:cs typeface="Times New Roman" pitchFamily="18" charset="0"/>
              </a:rPr>
              <a:t> </a:t>
            </a:r>
            <a:endParaRPr lang="en-US" sz="270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590800" y="5638800"/>
            <a:ext cx="403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Guest Lecture at MIT (PPAT)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0"/>
            <a:ext cx="7113588" cy="874713"/>
          </a:xfrm>
          <a:ln algn="ctr"/>
        </p:spPr>
        <p:txBody>
          <a:bodyPr/>
          <a:lstStyle/>
          <a:p>
            <a:pPr algn="ctr" defTabSz="881063">
              <a:defRPr/>
            </a:pPr>
            <a:r>
              <a:rPr lang="en-US" b="1" kern="1200" dirty="0" smtClean="0">
                <a:latin typeface="Bookman Old Style" pitchFamily="18" charset="0"/>
                <a:ea typeface="+mn-ea"/>
                <a:cs typeface="Times New Roman" pitchFamily="18" charset="0"/>
              </a:rPr>
              <a:t>Eye Tracking Algorithmic Building Blocks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62400" y="1663700"/>
            <a:ext cx="1828800" cy="4699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Dual corneal ref. centers computation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33600" y="2536825"/>
            <a:ext cx="1447800" cy="2778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>
                <a:cs typeface="Times New Roman" pitchFamily="18" charset="0"/>
              </a:rPr>
              <a:t>Quality Control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33600" y="2887663"/>
            <a:ext cx="1447800" cy="4603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tracking recovery 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191000" y="2730500"/>
            <a:ext cx="1498600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Eye corners, iris center detection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86200" y="6189663"/>
            <a:ext cx="4935538" cy="2873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b="100000"/>
            </a:path>
            <a:tileRect t="-100000" r="-10000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Point of Gaze on the Screen / World coordinate system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96000" y="1944688"/>
            <a:ext cx="1587500" cy="6461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Eye Gaze </a:t>
            </a:r>
            <a:r>
              <a:rPr lang="en-US" sz="1200" b="1" dirty="0" err="1">
                <a:cs typeface="Times New Roman" pitchFamily="18" charset="0"/>
              </a:rPr>
              <a:t>measur</a:t>
            </a:r>
            <a:r>
              <a:rPr lang="en-US" sz="1200" b="1" dirty="0">
                <a:cs typeface="Times New Roman" pitchFamily="18" charset="0"/>
              </a:rPr>
              <a:t>. computation</a:t>
            </a:r>
          </a:p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 in 2D &amp; 3D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990600" y="6015038"/>
            <a:ext cx="2819400" cy="461962"/>
          </a:xfrm>
          <a:prstGeom prst="rect">
            <a:avLst/>
          </a:prstGeom>
          <a:solidFill>
            <a:srgbClr val="00FF00">
              <a:alpha val="16000"/>
            </a:srgbClr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Data Analysis: </a:t>
            </a:r>
          </a:p>
          <a:p>
            <a:pPr algn="ctr" eaLnBrk="0" hangingPunct="0">
              <a:defRPr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saccade</a:t>
            </a:r>
            <a:r>
              <a:rPr lang="en-US" sz="1200" b="1" dirty="0">
                <a:cs typeface="Times New Roman" pitchFamily="18" charset="0"/>
              </a:rPr>
              <a:t>, scanning path,  fixation  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1828800" y="4067175"/>
            <a:ext cx="1600200" cy="2762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6DOF head pose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1752600" y="1066800"/>
            <a:ext cx="1439863" cy="287338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Area-of-interest 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733800" y="4119563"/>
            <a:ext cx="990600" cy="4603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3D Pupil center est.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638800" y="5033963"/>
            <a:ext cx="1981200" cy="4603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Estimation of the Gaze Mapping function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962400" y="2181225"/>
            <a:ext cx="1828800" cy="4095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dirty="0"/>
              <a:t>Left &amp; right pupil centers detection in 2D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828800" y="6553200"/>
            <a:ext cx="6172200" cy="287338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Eye typing, Heat Map, Contingent display, controlled wheelchair, etc. </a:t>
            </a: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7848600" y="1892300"/>
            <a:ext cx="1120775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Brow / lips tracking   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7870825" y="1054100"/>
            <a:ext cx="1120775" cy="6477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Blink / Eye Closure detection 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7848600" y="2514600"/>
            <a:ext cx="1120775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Nose tip  tracking </a:t>
            </a:r>
          </a:p>
        </p:txBody>
      </p:sp>
      <p:sp>
        <p:nvSpPr>
          <p:cNvPr id="12307" name="Rectangle 22"/>
          <p:cNvSpPr>
            <a:spLocks noChangeArrowheads="1"/>
          </p:cNvSpPr>
          <p:nvPr/>
        </p:nvSpPr>
        <p:spPr bwMode="auto">
          <a:xfrm>
            <a:off x="3886200" y="1066800"/>
            <a:ext cx="1981200" cy="25908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308" name="AutoShape 23"/>
          <p:cNvSpPr>
            <a:spLocks noChangeArrowheads="1"/>
          </p:cNvSpPr>
          <p:nvPr/>
        </p:nvSpPr>
        <p:spPr bwMode="auto">
          <a:xfrm>
            <a:off x="398463" y="1295400"/>
            <a:ext cx="998537" cy="334963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Input Video</a:t>
            </a:r>
            <a:endParaRPr lang="en-US"/>
          </a:p>
        </p:txBody>
      </p:sp>
      <p:sp>
        <p:nvSpPr>
          <p:cNvPr id="12309" name="Text Box 25"/>
          <p:cNvSpPr txBox="1">
            <a:spLocks noChangeArrowheads="1"/>
          </p:cNvSpPr>
          <p:nvPr/>
        </p:nvSpPr>
        <p:spPr bwMode="auto">
          <a:xfrm>
            <a:off x="1752600" y="1400175"/>
            <a:ext cx="1439863" cy="276225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Ctrl/switch LEDs</a:t>
            </a: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1752600" y="1752600"/>
            <a:ext cx="1439863" cy="287338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Switch cameras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733800" y="3810000"/>
            <a:ext cx="2362200" cy="2762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3D Cornea center estimation </a:t>
            </a:r>
          </a:p>
        </p:txBody>
      </p:sp>
      <p:sp>
        <p:nvSpPr>
          <p:cNvPr id="12312" name="Rectangle 28"/>
          <p:cNvSpPr>
            <a:spLocks noChangeArrowheads="1"/>
          </p:cNvSpPr>
          <p:nvPr/>
        </p:nvSpPr>
        <p:spPr bwMode="auto">
          <a:xfrm>
            <a:off x="1676400" y="990600"/>
            <a:ext cx="1600200" cy="1371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313" name="AutoShape 32"/>
          <p:cNvSpPr>
            <a:spLocks noChangeArrowheads="1"/>
          </p:cNvSpPr>
          <p:nvPr/>
        </p:nvSpPr>
        <p:spPr bwMode="auto">
          <a:xfrm>
            <a:off x="373063" y="1905000"/>
            <a:ext cx="998537" cy="334963"/>
          </a:xfrm>
          <a:prstGeom prst="flowChartMultidocumen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Input Video</a:t>
            </a:r>
            <a:endParaRPr lang="en-US"/>
          </a:p>
        </p:txBody>
      </p:sp>
      <p:sp>
        <p:nvSpPr>
          <p:cNvPr id="12314" name="Line 33"/>
          <p:cNvSpPr>
            <a:spLocks noChangeShapeType="1"/>
          </p:cNvSpPr>
          <p:nvPr/>
        </p:nvSpPr>
        <p:spPr bwMode="auto">
          <a:xfrm>
            <a:off x="1447800" y="144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5" name="Line 34"/>
          <p:cNvSpPr>
            <a:spLocks noChangeShapeType="1"/>
          </p:cNvSpPr>
          <p:nvPr/>
        </p:nvSpPr>
        <p:spPr bwMode="auto">
          <a:xfrm>
            <a:off x="1447800" y="19812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6" name="Text Box 35"/>
          <p:cNvSpPr txBox="1">
            <a:spLocks noChangeArrowheads="1"/>
          </p:cNvSpPr>
          <p:nvPr/>
        </p:nvSpPr>
        <p:spPr bwMode="auto">
          <a:xfrm>
            <a:off x="1760538" y="2074863"/>
            <a:ext cx="1439862" cy="287337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Command PTZ </a:t>
            </a:r>
          </a:p>
        </p:txBody>
      </p:sp>
      <p:sp>
        <p:nvSpPr>
          <p:cNvPr id="12317" name="Text Box 36"/>
          <p:cNvSpPr txBox="1">
            <a:spLocks noChangeArrowheads="1"/>
          </p:cNvSpPr>
          <p:nvPr/>
        </p:nvSpPr>
        <p:spPr bwMode="auto">
          <a:xfrm>
            <a:off x="304800" y="3722688"/>
            <a:ext cx="1066800" cy="646112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Global-local calibration scheme </a:t>
            </a:r>
          </a:p>
        </p:txBody>
      </p:sp>
      <p:sp>
        <p:nvSpPr>
          <p:cNvPr id="12318" name="Rectangle 37"/>
          <p:cNvSpPr>
            <a:spLocks noChangeArrowheads="1"/>
          </p:cNvSpPr>
          <p:nvPr/>
        </p:nvSpPr>
        <p:spPr bwMode="auto">
          <a:xfrm>
            <a:off x="228600" y="3657600"/>
            <a:ext cx="1219200" cy="1371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304800" y="4487863"/>
            <a:ext cx="1058863" cy="4603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Gaze Error / Qual. Ass. </a:t>
            </a:r>
          </a:p>
        </p:txBody>
      </p:sp>
      <p:sp>
        <p:nvSpPr>
          <p:cNvPr id="4129" name="Text Box 39"/>
          <p:cNvSpPr txBox="1">
            <a:spLocks noChangeArrowheads="1"/>
          </p:cNvSpPr>
          <p:nvPr/>
        </p:nvSpPr>
        <p:spPr bwMode="auto">
          <a:xfrm>
            <a:off x="304800" y="5138738"/>
            <a:ext cx="1066800" cy="652462"/>
          </a:xfrm>
          <a:prstGeom prst="rect">
            <a:avLst/>
          </a:prstGeom>
          <a:gradFill>
            <a:gsLst>
              <a:gs pos="0">
                <a:srgbClr val="5E9EFF">
                  <a:alpha val="2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Calibration auto-correction 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228600" y="2522538"/>
            <a:ext cx="990600" cy="83026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Camera(s), LEDs  &amp; screen Calibration 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3733800" y="4953000"/>
            <a:ext cx="1676400" cy="6461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Calculation of the intersection point &lt;LOS &amp; plane&gt;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4800600" y="4122738"/>
            <a:ext cx="1295400" cy="83026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POG mapping from Camera coordinates to screen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6096000" y="1084263"/>
            <a:ext cx="1600200" cy="28733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Pupil/CR Tracking</a:t>
            </a:r>
          </a:p>
        </p:txBody>
      </p:sp>
      <p:sp>
        <p:nvSpPr>
          <p:cNvPr id="12327" name="Text Box 50"/>
          <p:cNvSpPr txBox="1">
            <a:spLocks noChangeArrowheads="1"/>
          </p:cNvSpPr>
          <p:nvPr/>
        </p:nvSpPr>
        <p:spPr bwMode="auto">
          <a:xfrm>
            <a:off x="7870825" y="3217863"/>
            <a:ext cx="1120775" cy="6477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Facial Action Code recognition </a:t>
            </a:r>
          </a:p>
        </p:txBody>
      </p:sp>
      <p:sp>
        <p:nvSpPr>
          <p:cNvPr id="12328" name="Text Box 51"/>
          <p:cNvSpPr txBox="1">
            <a:spLocks noChangeArrowheads="1"/>
          </p:cNvSpPr>
          <p:nvPr/>
        </p:nvSpPr>
        <p:spPr bwMode="auto">
          <a:xfrm>
            <a:off x="1828800" y="4419600"/>
            <a:ext cx="1600200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head pose &amp; eye pose combination</a:t>
            </a:r>
          </a:p>
        </p:txBody>
      </p:sp>
      <p:sp>
        <p:nvSpPr>
          <p:cNvPr id="12329" name="Text Box 52"/>
          <p:cNvSpPr txBox="1">
            <a:spLocks noChangeArrowheads="1"/>
          </p:cNvSpPr>
          <p:nvPr/>
        </p:nvSpPr>
        <p:spPr bwMode="auto">
          <a:xfrm>
            <a:off x="6167438" y="4514850"/>
            <a:ext cx="1528762" cy="461963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&lt;Vis. &amp; Opt.&gt; angle comp.</a:t>
            </a:r>
          </a:p>
        </p:txBody>
      </p:sp>
      <p:sp>
        <p:nvSpPr>
          <p:cNvPr id="15403" name="Text Box 53"/>
          <p:cNvSpPr txBox="1">
            <a:spLocks noChangeArrowheads="1"/>
          </p:cNvSpPr>
          <p:nvPr/>
        </p:nvSpPr>
        <p:spPr bwMode="auto">
          <a:xfrm>
            <a:off x="6096000" y="2654300"/>
            <a:ext cx="1600200" cy="4699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Track left &amp; right eye gaze (2 eyes)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6167438" y="3810000"/>
            <a:ext cx="1528762" cy="6524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>
                <a:cs typeface="Times New Roman" pitchFamily="18" charset="0"/>
              </a:rPr>
              <a:t>Estimation of the correction func. for head mvt</a:t>
            </a:r>
          </a:p>
        </p:txBody>
      </p:sp>
      <p:sp>
        <p:nvSpPr>
          <p:cNvPr id="12332" name="Rectangle 56"/>
          <p:cNvSpPr>
            <a:spLocks noChangeArrowheads="1"/>
          </p:cNvSpPr>
          <p:nvPr/>
        </p:nvSpPr>
        <p:spPr bwMode="auto">
          <a:xfrm>
            <a:off x="3657600" y="3733800"/>
            <a:ext cx="4114800" cy="1905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333" name="Rectangle 58"/>
          <p:cNvSpPr>
            <a:spLocks noChangeArrowheads="1"/>
          </p:cNvSpPr>
          <p:nvPr/>
        </p:nvSpPr>
        <p:spPr bwMode="auto">
          <a:xfrm>
            <a:off x="4114800" y="2667000"/>
            <a:ext cx="1676400" cy="91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334" name="Text Box 59"/>
          <p:cNvSpPr txBox="1">
            <a:spLocks noChangeArrowheads="1"/>
          </p:cNvSpPr>
          <p:nvPr/>
        </p:nvSpPr>
        <p:spPr bwMode="auto">
          <a:xfrm>
            <a:off x="4191000" y="3276600"/>
            <a:ext cx="1498600" cy="287338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Facial detection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3962400" y="1155700"/>
            <a:ext cx="1828800" cy="4603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Face detection/Single Eye region detection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886200" y="5819775"/>
            <a:ext cx="4724400" cy="276225"/>
          </a:xfrm>
          <a:prstGeom prst="rect">
            <a:avLst/>
          </a:prstGeom>
          <a:solidFill>
            <a:srgbClr val="00FF00">
              <a:alpha val="16000"/>
            </a:srgbClr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smoothing</a:t>
            </a:r>
            <a:r>
              <a:rPr lang="en-US" sz="1200" b="1" dirty="0">
                <a:cs typeface="Times New Roman" pitchFamily="18" charset="0"/>
              </a:rPr>
              <a:t>, filtering, validation, history keeping </a:t>
            </a:r>
          </a:p>
        </p:txBody>
      </p:sp>
      <p:sp>
        <p:nvSpPr>
          <p:cNvPr id="12337" name="Text Box 6"/>
          <p:cNvSpPr txBox="1">
            <a:spLocks noChangeArrowheads="1"/>
          </p:cNvSpPr>
          <p:nvPr/>
        </p:nvSpPr>
        <p:spPr bwMode="auto">
          <a:xfrm>
            <a:off x="2133600" y="3433763"/>
            <a:ext cx="1447800" cy="460375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Head motion orientation </a:t>
            </a:r>
          </a:p>
        </p:txBody>
      </p:sp>
      <p:sp>
        <p:nvSpPr>
          <p:cNvPr id="12338" name="Rectangle 62"/>
          <p:cNvSpPr>
            <a:spLocks noChangeArrowheads="1"/>
          </p:cNvSpPr>
          <p:nvPr/>
        </p:nvSpPr>
        <p:spPr bwMode="auto">
          <a:xfrm>
            <a:off x="2057400" y="2438400"/>
            <a:ext cx="1600200" cy="15240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3733800" y="4610100"/>
            <a:ext cx="914400" cy="2762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3D LOS</a:t>
            </a:r>
          </a:p>
        </p:txBody>
      </p:sp>
      <p:sp>
        <p:nvSpPr>
          <p:cNvPr id="12340" name="Rectangle 65"/>
          <p:cNvSpPr>
            <a:spLocks noChangeArrowheads="1"/>
          </p:cNvSpPr>
          <p:nvPr/>
        </p:nvSpPr>
        <p:spPr bwMode="auto">
          <a:xfrm>
            <a:off x="152400" y="3505200"/>
            <a:ext cx="1371600" cy="2362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352800" y="1096834"/>
            <a:ext cx="457200" cy="1200329"/>
          </a:xfrm>
          <a:prstGeom prst="rect">
            <a:avLst/>
          </a:prstGeom>
          <a:gradFill>
            <a:gsLst>
              <a:gs pos="0">
                <a:srgbClr val="5E9EFF">
                  <a:alpha val="2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Pre-processing </a:t>
            </a: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7848600" y="4037013"/>
            <a:ext cx="1143000" cy="4603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Depth estimation</a:t>
            </a:r>
          </a:p>
        </p:txBody>
      </p:sp>
      <p:sp>
        <p:nvSpPr>
          <p:cNvPr id="15420" name="Text Box 49"/>
          <p:cNvSpPr txBox="1">
            <a:spLocks noChangeArrowheads="1"/>
          </p:cNvSpPr>
          <p:nvPr/>
        </p:nvSpPr>
        <p:spPr bwMode="auto">
          <a:xfrm>
            <a:off x="6096000" y="1443038"/>
            <a:ext cx="1600200" cy="46196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2D eye socket tracking </a:t>
            </a: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1295400" y="2522538"/>
            <a:ext cx="685800" cy="83026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cs typeface="Times New Roman" pitchFamily="18" charset="0"/>
              </a:rPr>
              <a:t>2-5-9-16 pts calibration </a:t>
            </a:r>
          </a:p>
        </p:txBody>
      </p:sp>
      <p:sp>
        <p:nvSpPr>
          <p:cNvPr id="12347" name="Rectangle 61"/>
          <p:cNvSpPr>
            <a:spLocks noChangeArrowheads="1"/>
          </p:cNvSpPr>
          <p:nvPr/>
        </p:nvSpPr>
        <p:spPr bwMode="auto">
          <a:xfrm>
            <a:off x="1600200" y="4038600"/>
            <a:ext cx="1981200" cy="16764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4"/>
          <p:cNvSpPr>
            <a:spLocks noGrp="1"/>
          </p:cNvSpPr>
          <p:nvPr>
            <p:ph type="title"/>
          </p:nvPr>
        </p:nvSpPr>
        <p:spPr>
          <a:xfrm>
            <a:off x="2133600" y="84138"/>
            <a:ext cx="6542088" cy="874712"/>
          </a:xfrm>
        </p:spPr>
        <p:txBody>
          <a:bodyPr/>
          <a:lstStyle/>
          <a:p>
            <a:r>
              <a:rPr lang="en-US" smtClean="0"/>
              <a:t>Understanding the Eye Anatomy Helps in the Formulation of the Image/Ray Formation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" y="48768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Aq. Humor refraction index = 1.3</a:t>
            </a:r>
          </a:p>
          <a:p>
            <a:pPr eaLnBrk="0" hangingPunct="0"/>
            <a:r>
              <a:rPr lang="en-US" sz="2800"/>
              <a:t>Distance from corneal center to Pupil center = 4.5mm</a:t>
            </a:r>
          </a:p>
          <a:p>
            <a:pPr eaLnBrk="0" hangingPunct="0"/>
            <a:r>
              <a:rPr lang="en-US" sz="2800"/>
              <a:t>Radius of corneal sphere = 7.8mm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1295400"/>
            <a:ext cx="91836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acc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3244850"/>
            <a:ext cx="2116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9"/>
          <p:cNvGrpSpPr>
            <a:grpSpLocks/>
          </p:cNvGrpSpPr>
          <p:nvPr/>
        </p:nvGrpSpPr>
        <p:grpSpPr bwMode="auto">
          <a:xfrm>
            <a:off x="2209800" y="3260725"/>
            <a:ext cx="2439988" cy="2362200"/>
            <a:chOff x="4468789" y="1188194"/>
            <a:chExt cx="4477971" cy="3718254"/>
          </a:xfrm>
        </p:grpSpPr>
        <p:sp>
          <p:nvSpPr>
            <p:cNvPr id="14349" name="Rectangle 7"/>
            <p:cNvSpPr>
              <a:spLocks noChangeArrowheads="1"/>
            </p:cNvSpPr>
            <p:nvPr/>
          </p:nvSpPr>
          <p:spPr bwMode="auto">
            <a:xfrm>
              <a:off x="4468789" y="4588945"/>
              <a:ext cx="4477971" cy="317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www.youtube.com/watch?v=kEfz1fFjU78</a:t>
              </a:r>
            </a:p>
          </p:txBody>
        </p:sp>
        <p:pic>
          <p:nvPicPr>
            <p:cNvPr id="14350" name="Smooth Pursuit Eye Motion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0899" y="1188194"/>
              <a:ext cx="4267200" cy="320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3108325"/>
            <a:ext cx="2514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260725"/>
            <a:ext cx="1981200" cy="237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2" name="Picture 32"/>
          <p:cNvPicPr>
            <a:picLocks noChangeAspect="1" noChangeArrowheads="1"/>
          </p:cNvPicPr>
          <p:nvPr/>
        </p:nvPicPr>
        <p:blipFill>
          <a:blip r:embed="rId7" cstate="print">
            <a:lum bright="-26000"/>
          </a:blip>
          <a:srcRect/>
          <a:stretch>
            <a:fillRect/>
          </a:stretch>
        </p:blipFill>
        <p:spPr bwMode="auto">
          <a:xfrm>
            <a:off x="7010400" y="5699125"/>
            <a:ext cx="1981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itle 1"/>
          <p:cNvSpPr>
            <a:spLocks noGrp="1"/>
          </p:cNvSpPr>
          <p:nvPr>
            <p:ph type="title"/>
          </p:nvPr>
        </p:nvSpPr>
        <p:spPr>
          <a:xfrm>
            <a:off x="1219200" y="84138"/>
            <a:ext cx="7456488" cy="874712"/>
          </a:xfrm>
        </p:spPr>
        <p:txBody>
          <a:bodyPr/>
          <a:lstStyle/>
          <a:p>
            <a:r>
              <a:rPr lang="en-US" smtClean="0"/>
              <a:t>Eye Tracking Refers to Tracking All Types of Eye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69988"/>
            <a:ext cx="2286000" cy="4849812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en-US" sz="2400" b="1" dirty="0" smtClean="0"/>
              <a:t>Saccadic</a:t>
            </a:r>
            <a:r>
              <a:rPr lang="en-US" sz="2400" dirty="0" smtClean="0"/>
              <a:t>: </a:t>
            </a:r>
            <a:r>
              <a:rPr lang="en-US" sz="2400" dirty="0" smtClean="0">
                <a:latin typeface="+mj-lt"/>
                <a:cs typeface="Calibri" pitchFamily="34" charset="0"/>
              </a:rPr>
              <a:t>Abruptly Changing Point of Fixation</a:t>
            </a:r>
          </a:p>
          <a:p>
            <a:pPr>
              <a:buFont typeface="Monotype Sorts" pitchFamily="2" charset="2"/>
              <a:buChar char="u"/>
              <a:defRPr/>
            </a:pPr>
            <a:endParaRPr lang="en-US" dirty="0"/>
          </a:p>
        </p:txBody>
      </p:sp>
      <p:sp>
        <p:nvSpPr>
          <p:cNvPr id="14345" name="Content Placeholder 2"/>
          <p:cNvSpPr txBox="1">
            <a:spLocks/>
          </p:cNvSpPr>
          <p:nvPr/>
        </p:nvSpPr>
        <p:spPr bwMode="auto">
          <a:xfrm>
            <a:off x="1949450" y="1169988"/>
            <a:ext cx="2698750" cy="4849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/>
              <a:buChar char="u"/>
            </a:pPr>
            <a:r>
              <a:rPr lang="en-US" sz="2400" b="1"/>
              <a:t>Smooth Pursuit</a:t>
            </a:r>
            <a:r>
              <a:rPr lang="en-US" sz="2400"/>
              <a:t>: Closely Following  a Moving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</a:pPr>
            <a:r>
              <a:rPr lang="en-US" sz="2400"/>
              <a:t>   Target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</a:pPr>
            <a:endParaRPr lang="en-US" sz="2400">
              <a:latin typeface="Calibri" pitchFamily="34" charset="0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</a:pPr>
            <a:endParaRPr lang="en-US" sz="240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858000" y="1169988"/>
            <a:ext cx="2438400" cy="4849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400" b="1" kern="0" dirty="0">
                <a:latin typeface="+mn-lt"/>
                <a:cs typeface="+mn-cs"/>
              </a:rPr>
              <a:t>Eye Closure</a:t>
            </a:r>
            <a:r>
              <a:rPr lang="en-US" sz="2400" kern="0" dirty="0">
                <a:latin typeface="+mn-lt"/>
                <a:cs typeface="+mn-cs"/>
              </a:rPr>
              <a:t>: </a:t>
            </a:r>
            <a:r>
              <a:rPr lang="en-US" sz="2400" kern="0" dirty="0">
                <a:latin typeface="+mj-lt"/>
                <a:cs typeface="Calibri" pitchFamily="34" charset="0"/>
              </a:rPr>
              <a:t>Going from Open Eye State to Closed Eye State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endParaRPr lang="en-US" sz="2200" kern="0" dirty="0">
              <a:latin typeface="+mn-lt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17463" y="1169988"/>
            <a:ext cx="2227263" cy="2182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400" b="1" kern="0" dirty="0">
                <a:latin typeface="+mn-lt"/>
                <a:cs typeface="+mn-cs"/>
              </a:rPr>
              <a:t>Fixation</a:t>
            </a:r>
            <a:r>
              <a:rPr lang="en-US" sz="2400" kern="0" dirty="0">
                <a:latin typeface="+mn-lt"/>
                <a:cs typeface="+mn-cs"/>
              </a:rPr>
              <a:t>: </a:t>
            </a:r>
            <a:r>
              <a:rPr lang="en-US" sz="2400" dirty="0">
                <a:latin typeface="Arial" charset="0"/>
                <a:cs typeface="Arial" charset="0"/>
              </a:rPr>
              <a:t>Maintaining  The Visual Gaze On a Single Location</a:t>
            </a:r>
            <a:endParaRPr lang="en-US" sz="24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5867400"/>
            <a:ext cx="9144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400" b="1" kern="0" dirty="0">
                <a:latin typeface="+mn-lt"/>
                <a:cs typeface="+mn-cs"/>
              </a:rPr>
              <a:t>Eye Blinking</a:t>
            </a:r>
            <a:r>
              <a:rPr lang="en-US" sz="2400" kern="0" dirty="0">
                <a:latin typeface="+mn-lt"/>
                <a:cs typeface="+mn-cs"/>
              </a:rPr>
              <a:t>: Sequence of Blinks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400" b="1" kern="0" dirty="0">
                <a:latin typeface="+mn-lt"/>
                <a:cs typeface="+mn-cs"/>
              </a:rPr>
              <a:t>Eye Gesture</a:t>
            </a:r>
            <a:r>
              <a:rPr lang="en-US" sz="2400" kern="0" dirty="0">
                <a:latin typeface="+mn-lt"/>
                <a:cs typeface="+mn-cs"/>
              </a:rPr>
              <a:t>: Sequence of Eye Movements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818188" cy="609600"/>
          </a:xfrm>
          <a:ln algn="ctr"/>
        </p:spPr>
        <p:txBody>
          <a:bodyPr/>
          <a:lstStyle/>
          <a:p>
            <a:pPr algn="ctr" defTabSz="881063">
              <a:defRPr/>
            </a:pPr>
            <a:r>
              <a:rPr lang="en-US" b="1" kern="1200" dirty="0" smtClean="0">
                <a:latin typeface="Bookman Old Style" pitchFamily="18" charset="0"/>
                <a:ea typeface="+mn-ea"/>
                <a:cs typeface="Times New Roman" pitchFamily="18" charset="0"/>
              </a:rPr>
              <a:t>Extracting Infrared Eye Signatures for Eye Detection &amp; Tracking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81400"/>
            <a:ext cx="18907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280025"/>
            <a:ext cx="16002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371600"/>
            <a:ext cx="1600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352800"/>
            <a:ext cx="1570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030538" y="1066800"/>
            <a:ext cx="169386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en-US" sz="1600" b="1" dirty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Low-pass filter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0" y="4995863"/>
            <a:ext cx="16795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en-US" sz="1600" b="1" dirty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High-pass filter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71800" y="3048000"/>
            <a:ext cx="17351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defRPr/>
            </a:pPr>
            <a:r>
              <a:rPr lang="en-US" sz="1600" b="1" dirty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Region growing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24600" y="1663005"/>
            <a:ext cx="1676400" cy="138499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dot product filter  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2286000" y="2133600"/>
            <a:ext cx="609600" cy="3048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2600246" flipV="1">
            <a:off x="720725" y="4367213"/>
            <a:ext cx="2584450" cy="4889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4724400" y="2003425"/>
            <a:ext cx="1143000" cy="4889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8808849">
            <a:off x="4463257" y="3166269"/>
            <a:ext cx="1649412" cy="4889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>
            <a:off x="7010400" y="3124200"/>
            <a:ext cx="304800" cy="457200"/>
          </a:xfrm>
          <a:prstGeom prst="downArrow">
            <a:avLst/>
          </a:prstGeom>
          <a:solidFill>
            <a:schemeClr val="accent1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5378" name="Elbow Connector 42"/>
          <p:cNvCxnSpPr>
            <a:cxnSpLocks noChangeShapeType="1"/>
          </p:cNvCxnSpPr>
          <p:nvPr/>
        </p:nvCxnSpPr>
        <p:spPr bwMode="auto">
          <a:xfrm flipH="1" flipV="1">
            <a:off x="4618038" y="4152900"/>
            <a:ext cx="30162" cy="1916113"/>
          </a:xfrm>
          <a:prstGeom prst="bentConnector3">
            <a:avLst>
              <a:gd name="adj1" fmla="val -738491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Straight Arrow Connector 44"/>
          <p:cNvCxnSpPr>
            <a:cxnSpLocks noChangeShapeType="1"/>
          </p:cNvCxnSpPr>
          <p:nvPr/>
        </p:nvCxnSpPr>
        <p:spPr bwMode="auto">
          <a:xfrm flipH="1" flipV="1">
            <a:off x="6705600" y="4800600"/>
            <a:ext cx="228600" cy="1371600"/>
          </a:xfrm>
          <a:prstGeom prst="straightConnector1">
            <a:avLst/>
          </a:prstGeom>
          <a:noFill/>
          <a:ln w="412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5380" name="Rectangle 46"/>
          <p:cNvSpPr>
            <a:spLocks noChangeArrowheads="1"/>
          </p:cNvSpPr>
          <p:nvPr/>
        </p:nvSpPr>
        <p:spPr bwMode="auto">
          <a:xfrm>
            <a:off x="6096000" y="6248400"/>
            <a:ext cx="2814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Bookman Old Style" pitchFamily="18" charset="0"/>
                <a:cs typeface="Times New Roman" pitchFamily="18" charset="0"/>
              </a:rPr>
              <a:t>Potential eye candidates</a:t>
            </a:r>
            <a:endParaRPr lang="en-US" sz="1600"/>
          </a:p>
        </p:txBody>
      </p:sp>
      <p:cxnSp>
        <p:nvCxnSpPr>
          <p:cNvPr id="15381" name="Straight Arrow Connector 47"/>
          <p:cNvCxnSpPr>
            <a:cxnSpLocks noChangeShapeType="1"/>
          </p:cNvCxnSpPr>
          <p:nvPr/>
        </p:nvCxnSpPr>
        <p:spPr bwMode="auto">
          <a:xfrm flipV="1">
            <a:off x="6934200" y="4800600"/>
            <a:ext cx="609600" cy="1371600"/>
          </a:xfrm>
          <a:prstGeom prst="straightConnector1">
            <a:avLst/>
          </a:prstGeom>
          <a:noFill/>
          <a:ln w="412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5382" name="TextBox 21"/>
          <p:cNvSpPr txBox="1">
            <a:spLocks noChangeArrowheads="1"/>
          </p:cNvSpPr>
          <p:nvPr/>
        </p:nvSpPr>
        <p:spPr bwMode="auto">
          <a:xfrm>
            <a:off x="76200" y="189230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Input Image (dark pupil, two glints)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350"/>
            <a:ext cx="8218488" cy="874713"/>
          </a:xfrm>
        </p:spPr>
        <p:txBody>
          <a:bodyPr/>
          <a:lstStyle/>
          <a:p>
            <a:r>
              <a:rPr lang="en-US" sz="2300" smtClean="0">
                <a:latin typeface="Bookman Old Style" pitchFamily="18" charset="0"/>
              </a:rPr>
              <a:t>Learn an Eye/non-Eye Models using Machine Learning to Enhance the Automatic Eye Detection Process 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667000"/>
            <a:ext cx="4795837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16002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572000"/>
            <a:ext cx="16002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486400"/>
            <a:ext cx="1676400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459413"/>
            <a:ext cx="1631950" cy="712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5850" y="5697538"/>
            <a:ext cx="1073150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228600" y="863600"/>
            <a:ext cx="8915400" cy="736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9741" tIns="44157" rIns="89741" bIns="44157"/>
          <a:lstStyle/>
          <a:p>
            <a:pPr marL="276225" indent="-276225" defTabSz="881063" eaLnBrk="0" hangingPunct="0">
              <a:spcBef>
                <a:spcPct val="30000"/>
              </a:spcBef>
              <a:buClr>
                <a:srgbClr val="FF0000"/>
              </a:buClr>
              <a:buSzPct val="75000"/>
              <a:buFont typeface="Monotype Sorts"/>
              <a:buChar char="u"/>
            </a:pPr>
            <a:r>
              <a:rPr lang="en-US" sz="2800">
                <a:cs typeface="Times New Roman" pitchFamily="18" charset="0"/>
              </a:rPr>
              <a:t>Variations of the eye appearance due to lighting changes, eye wear, head pose, eyelid motion and iris motion 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8700" y="2209800"/>
            <a:ext cx="4305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381000" y="55626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Eye Candidates using Spatio-Temporal and Appearance Information 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3276600" cy="275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895600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4513263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4" name="Picture 1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065588"/>
            <a:ext cx="2667000" cy="279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1524000" y="84138"/>
            <a:ext cx="7151688" cy="874712"/>
          </a:xfrm>
        </p:spPr>
        <p:txBody>
          <a:bodyPr/>
          <a:lstStyle/>
          <a:p>
            <a:r>
              <a:rPr lang="en-US" smtClean="0"/>
              <a:t>Example of Pupil/Glints Tracking During Fast Head Motion (Cerebral Palsy Subject) 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63484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524000" y="84138"/>
            <a:ext cx="7151688" cy="874712"/>
          </a:xfrm>
          <a:prstGeom prst="rect">
            <a:avLst/>
          </a:prstGeom>
        </p:spPr>
        <p:txBody>
          <a:bodyPr/>
          <a:lstStyle/>
          <a:p>
            <a:pPr algn="r" defTabSz="882650" eaLnBrk="0" hangingPunct="0">
              <a:lnSpc>
                <a:spcPct val="85000"/>
              </a:lnSpc>
              <a:defRPr/>
            </a:pPr>
            <a:r>
              <a:rPr lang="en-US" sz="25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Pupil/Glints Tracking During Fast Head Motion (Cerebral Palsy Subject) </a:t>
            </a:r>
            <a:endParaRPr lang="en-US" sz="25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5866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313" y="3641725"/>
            <a:ext cx="1298575" cy="122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1487488"/>
            <a:ext cx="1731963" cy="1309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5" y="3444875"/>
            <a:ext cx="1733550" cy="147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5788" y="5222875"/>
            <a:ext cx="1671637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188" y="3492500"/>
            <a:ext cx="1611312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04998">
            <a:off x="755650" y="1031875"/>
            <a:ext cx="1395413" cy="190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650" y="2020888"/>
            <a:ext cx="1968500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5863" y="5183188"/>
            <a:ext cx="1663700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 cstate="print">
            <a:lum bright="-28000" contrast="34000"/>
          </a:blip>
          <a:srcRect/>
          <a:stretch>
            <a:fillRect/>
          </a:stretch>
        </p:blipFill>
        <p:spPr bwMode="auto">
          <a:xfrm>
            <a:off x="7148513" y="1470025"/>
            <a:ext cx="1851025" cy="1312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-46038"/>
            <a:ext cx="8815388" cy="87312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882650" eaLnBrk="0" hangingPunct="0">
              <a:lnSpc>
                <a:spcPct val="85000"/>
              </a:lnSpc>
            </a:pPr>
            <a:r>
              <a:rPr lang="en-US" sz="2000">
                <a:solidFill>
                  <a:schemeClr val="tx2"/>
                </a:solidFill>
                <a:latin typeface="Bookman Old Style" pitchFamily="18" charset="0"/>
              </a:rPr>
              <a:t>Tracking of Facial Features and Eye Wear Increases Efficiency and Allows Dynamic Camera/Illumination Control  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131763" y="3344863"/>
            <a:ext cx="9012237" cy="396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5241925" y="2970213"/>
            <a:ext cx="20638" cy="37385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9588" y="2316163"/>
            <a:ext cx="1928812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346429">
            <a:off x="2936875" y="1270000"/>
            <a:ext cx="1533525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5875" y="4179888"/>
            <a:ext cx="129540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293813" y="3140075"/>
            <a:ext cx="37465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Iris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3387725" y="3071813"/>
            <a:ext cx="1384300" cy="242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Upper &amp; lower lids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859463" y="1154113"/>
            <a:ext cx="514350" cy="242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Brow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7673975" y="1163638"/>
            <a:ext cx="636588" cy="242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Furrow</a:t>
            </a: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1738" y="5461000"/>
            <a:ext cx="1263650" cy="122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01600" y="4675188"/>
            <a:ext cx="784225" cy="644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ctr" defTabSz="820738" eaLnBrk="0" hangingPunct="0"/>
            <a:r>
              <a:rPr lang="en-US" sz="1300" b="1">
                <a:solidFill>
                  <a:srgbClr val="0004EE"/>
                </a:solidFill>
              </a:rPr>
              <a:t>Eye </a:t>
            </a:r>
          </a:p>
          <a:p>
            <a:pPr algn="ctr" defTabSz="820738" eaLnBrk="0" hangingPunct="0"/>
            <a:r>
              <a:rPr lang="en-US" sz="1300" b="1">
                <a:solidFill>
                  <a:srgbClr val="0004EE"/>
                </a:solidFill>
              </a:rPr>
              <a:t>&amp; </a:t>
            </a:r>
          </a:p>
          <a:p>
            <a:pPr algn="ctr" defTabSz="820738" eaLnBrk="0" hangingPunct="0"/>
            <a:r>
              <a:rPr lang="en-US" sz="1300" b="1">
                <a:solidFill>
                  <a:srgbClr val="0004EE"/>
                </a:solidFill>
              </a:rPr>
              <a:t>Glasses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042025" y="4906963"/>
            <a:ext cx="544513" cy="242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Head 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297488" y="6002338"/>
            <a:ext cx="952500" cy="242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Face ellipse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7558088" y="3875088"/>
            <a:ext cx="1471612" cy="242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1100" b="1">
                <a:solidFill>
                  <a:srgbClr val="0004EE"/>
                </a:solidFill>
              </a:rPr>
              <a:t>Left eye + Right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75588" cy="874713"/>
          </a:xfrm>
          <a:ln algn="ctr"/>
        </p:spPr>
        <p:txBody>
          <a:bodyPr/>
          <a:lstStyle/>
          <a:p>
            <a:pPr algn="ctr" defTabSz="881063">
              <a:defRPr/>
            </a:pPr>
            <a:r>
              <a:rPr lang="en-US" b="1" kern="1200" dirty="0" smtClean="0">
                <a:latin typeface="Bookman Old Style" pitchFamily="18" charset="0"/>
                <a:ea typeface="+mn-ea"/>
                <a:cs typeface="Times New Roman" pitchFamily="18" charset="0"/>
              </a:rPr>
              <a:t>From eye detection to eye features localization and 2D gaze vector calculation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"/>
          </p:nvPr>
        </p:nvSpPr>
        <p:spPr>
          <a:xfrm>
            <a:off x="76200" y="1447800"/>
            <a:ext cx="4092575" cy="4422775"/>
          </a:xfrm>
          <a:ln w="9525"/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sz="2000" kern="1200" dirty="0" smtClean="0">
                <a:cs typeface="Arial" charset="0"/>
              </a:rPr>
              <a:t>Extract left glint and right glint centers in 2D images</a:t>
            </a: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endParaRPr lang="en-US" sz="2000" kern="1200" dirty="0" smtClean="0"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sz="2000" kern="1200" dirty="0" smtClean="0">
                <a:cs typeface="Arial" charset="0"/>
              </a:rPr>
              <a:t>Define corneal region around the two glints to search for the pupil </a:t>
            </a: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endParaRPr lang="en-US" sz="2000" kern="1200" dirty="0" smtClean="0"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sz="2000" kern="1200" dirty="0" smtClean="0">
                <a:cs typeface="Arial" charset="0"/>
              </a:rPr>
              <a:t>Fit an ellipse on the convex-hull of the darkest region near the two glints (segment the region using mean-shift algorithm)</a:t>
            </a: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endParaRPr lang="en-US" sz="2000" kern="1200" dirty="0" smtClean="0">
              <a:cs typeface="Arial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sz="2000" kern="1200" dirty="0" smtClean="0">
                <a:cs typeface="Arial" charset="0"/>
              </a:rPr>
              <a:t>Compute the center of mass of the pupil in 2D images  </a:t>
            </a:r>
          </a:p>
          <a:p>
            <a:pPr marL="457200" indent="-457200">
              <a:spcBef>
                <a:spcPct val="0"/>
              </a:spcBef>
              <a:buFont typeface="+mj-lt"/>
              <a:buAutoNum type="alphaLcPeriod"/>
              <a:defRPr/>
            </a:pPr>
            <a:endParaRPr lang="en-US" sz="2000" kern="1200" dirty="0" smtClean="0">
              <a:cs typeface="Arial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418013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6705600" y="3276600"/>
            <a:ext cx="1524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4419600" y="4648200"/>
            <a:ext cx="4438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Gaze vector /  2D gaze measurement in the image space  to be mapped to the screen coordinate system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1295400" y="5581650"/>
            <a:ext cx="6705600" cy="12001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/>
              <a:t>Next step: estimate the coefficient of a </a:t>
            </a:r>
            <a:r>
              <a:rPr lang="en-US" sz="2400" b="1" u="sng"/>
              <a:t>mapping function</a:t>
            </a:r>
            <a:r>
              <a:rPr lang="en-US" sz="2400"/>
              <a:t> during a </a:t>
            </a:r>
            <a:r>
              <a:rPr lang="en-US" sz="2400" b="1" u="sng"/>
              <a:t>user calibration session </a:t>
            </a:r>
            <a:r>
              <a:rPr lang="en-US" sz="2400"/>
              <a:t>&amp; the system is ready for use!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657600"/>
            <a:ext cx="71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905000" y="84138"/>
            <a:ext cx="6770688" cy="874712"/>
          </a:xfrm>
        </p:spPr>
        <p:txBody>
          <a:bodyPr/>
          <a:lstStyle/>
          <a:p>
            <a:r>
              <a:rPr lang="en-US" smtClean="0"/>
              <a:t>Eye Tracking as a Non-Invasive Tool to Collect Rich Eye Data for Various Applications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819400" y="2133600"/>
            <a:ext cx="2057400" cy="1371600"/>
          </a:xfrm>
          <a:prstGeom prst="rect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Eye Tracking Device </a:t>
            </a:r>
          </a:p>
        </p:txBody>
      </p:sp>
      <p:cxnSp>
        <p:nvCxnSpPr>
          <p:cNvPr id="4101" name="Straight Arrow Connector 16"/>
          <p:cNvCxnSpPr>
            <a:cxnSpLocks noChangeShapeType="1"/>
          </p:cNvCxnSpPr>
          <p:nvPr/>
        </p:nvCxnSpPr>
        <p:spPr bwMode="auto">
          <a:xfrm>
            <a:off x="1447800" y="1752600"/>
            <a:ext cx="1371600" cy="838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2" name="Straight Arrow Connector 18"/>
          <p:cNvCxnSpPr>
            <a:cxnSpLocks noChangeShapeType="1"/>
            <a:endCxn id="15" idx="1"/>
          </p:cNvCxnSpPr>
          <p:nvPr/>
        </p:nvCxnSpPr>
        <p:spPr bwMode="auto">
          <a:xfrm flipV="1">
            <a:off x="1600200" y="2819400"/>
            <a:ext cx="1219200" cy="76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3" name="Straight Arrow Connector 20"/>
          <p:cNvCxnSpPr>
            <a:cxnSpLocks noChangeShapeType="1"/>
          </p:cNvCxnSpPr>
          <p:nvPr/>
        </p:nvCxnSpPr>
        <p:spPr bwMode="auto">
          <a:xfrm flipV="1">
            <a:off x="1524000" y="3124200"/>
            <a:ext cx="1295400" cy="914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24"/>
          <p:cNvCxnSpPr>
            <a:cxnSpLocks noChangeShapeType="1"/>
          </p:cNvCxnSpPr>
          <p:nvPr/>
        </p:nvCxnSpPr>
        <p:spPr bwMode="auto">
          <a:xfrm flipV="1">
            <a:off x="4876800" y="1524000"/>
            <a:ext cx="914400" cy="914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5" name="Straight Arrow Connector 26"/>
          <p:cNvCxnSpPr>
            <a:cxnSpLocks noChangeShapeType="1"/>
          </p:cNvCxnSpPr>
          <p:nvPr/>
        </p:nvCxnSpPr>
        <p:spPr bwMode="auto">
          <a:xfrm>
            <a:off x="4876800" y="2819400"/>
            <a:ext cx="914400" cy="76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06" name="Straight Arrow Connector 35"/>
          <p:cNvCxnSpPr>
            <a:cxnSpLocks noChangeShapeType="1"/>
          </p:cNvCxnSpPr>
          <p:nvPr/>
        </p:nvCxnSpPr>
        <p:spPr bwMode="auto">
          <a:xfrm>
            <a:off x="4876800" y="3048000"/>
            <a:ext cx="1066800" cy="1295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07" name="Content Placeholder 43"/>
          <p:cNvSpPr>
            <a:spLocks noGrp="1"/>
          </p:cNvSpPr>
          <p:nvPr>
            <p:ph sz="half" idx="1"/>
          </p:nvPr>
        </p:nvSpPr>
        <p:spPr>
          <a:xfrm>
            <a:off x="98425" y="1295400"/>
            <a:ext cx="4092575" cy="4849813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smtClean="0"/>
              <a:t>Operators</a:t>
            </a:r>
          </a:p>
          <a:p>
            <a:pPr>
              <a:buFont typeface="Monotype Sorts"/>
              <a:buNone/>
            </a:pPr>
            <a:endParaRPr lang="en-US" smtClean="0"/>
          </a:p>
          <a:p>
            <a:pPr>
              <a:buFont typeface="Monotype Sorts"/>
              <a:buNone/>
            </a:pPr>
            <a:r>
              <a:rPr lang="en-US" smtClean="0"/>
              <a:t>ALS/CP</a:t>
            </a:r>
          </a:p>
          <a:p>
            <a:pPr>
              <a:buFont typeface="Monotype Sorts"/>
              <a:buNone/>
            </a:pPr>
            <a:r>
              <a:rPr lang="en-US" smtClean="0"/>
              <a:t>Patients</a:t>
            </a:r>
          </a:p>
          <a:p>
            <a:pPr>
              <a:buFont typeface="Monotype Sorts"/>
              <a:buNone/>
            </a:pPr>
            <a:endParaRPr lang="en-US" smtClean="0"/>
          </a:p>
          <a:p>
            <a:pPr>
              <a:buFont typeface="Monotype Sorts"/>
              <a:buNone/>
            </a:pPr>
            <a:r>
              <a:rPr lang="en-US" smtClean="0"/>
              <a:t>Web </a:t>
            </a:r>
          </a:p>
          <a:p>
            <a:pPr>
              <a:buFont typeface="Monotype Sorts"/>
              <a:buNone/>
            </a:pPr>
            <a:r>
              <a:rPr lang="en-US" smtClean="0"/>
              <a:t>Surfers,…  </a:t>
            </a:r>
          </a:p>
          <a:p>
            <a:pPr>
              <a:buFont typeface="Monotype Sorts"/>
              <a:buNone/>
            </a:pPr>
            <a:endParaRPr lang="en-US" smtClean="0"/>
          </a:p>
        </p:txBody>
      </p:sp>
      <p:sp>
        <p:nvSpPr>
          <p:cNvPr id="45" name="Content Placeholder 43"/>
          <p:cNvSpPr txBox="1">
            <a:spLocks/>
          </p:cNvSpPr>
          <p:nvPr/>
        </p:nvSpPr>
        <p:spPr bwMode="auto">
          <a:xfrm>
            <a:off x="5737225" y="1093788"/>
            <a:ext cx="3406775" cy="4849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defRPr/>
            </a:pPr>
            <a:r>
              <a:rPr lang="en-US" sz="2800" kern="0" dirty="0">
                <a:latin typeface="+mn-lt"/>
                <a:cs typeface="+mn-cs"/>
              </a:rPr>
              <a:t>ADS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defRPr/>
            </a:pPr>
            <a:r>
              <a:rPr lang="en-US" sz="2800" kern="0" dirty="0">
                <a:latin typeface="+mn-lt"/>
                <a:cs typeface="+mn-cs"/>
              </a:rPr>
              <a:t>AAC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kern="0" dirty="0">
                <a:latin typeface="+mn-lt"/>
                <a:cs typeface="+mn-cs"/>
              </a:rPr>
              <a:t>  ….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00" y="6016625"/>
            <a:ext cx="792480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defRPr/>
            </a:pPr>
            <a:r>
              <a:rPr lang="en-US" sz="2400" kern="0" dirty="0">
                <a:latin typeface="Arial" charset="0"/>
                <a:cs typeface="Arial" charset="0"/>
              </a:rPr>
              <a:t>ADS: Advanced Driver Support Systems </a:t>
            </a:r>
          </a:p>
          <a:p>
            <a:pPr eaLnBrk="0" hangingPunct="0">
              <a:defRPr/>
            </a:pPr>
            <a:r>
              <a:rPr lang="en-US" sz="2400" kern="0" dirty="0">
                <a:latin typeface="Arial" charset="0"/>
                <a:cs typeface="Arial" charset="0"/>
              </a:rPr>
              <a:t>AAC: Augmentative &amp; Alternative Communication</a:t>
            </a:r>
          </a:p>
        </p:txBody>
      </p:sp>
      <p:pic>
        <p:nvPicPr>
          <p:cNvPr id="41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169862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286000"/>
            <a:ext cx="1752600" cy="1241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12" name="Left-Right Arrow 64"/>
          <p:cNvSpPr>
            <a:spLocks noChangeArrowheads="1"/>
          </p:cNvSpPr>
          <p:nvPr/>
        </p:nvSpPr>
        <p:spPr bwMode="auto">
          <a:xfrm>
            <a:off x="685800" y="4724400"/>
            <a:ext cx="4038600" cy="12192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Collect Eye Data</a:t>
            </a:r>
          </a:p>
        </p:txBody>
      </p:sp>
      <p:sp>
        <p:nvSpPr>
          <p:cNvPr id="68" name="Left-Right Arrow 67"/>
          <p:cNvSpPr/>
          <p:nvPr/>
        </p:nvSpPr>
        <p:spPr bwMode="auto">
          <a:xfrm>
            <a:off x="5105400" y="4724400"/>
            <a:ext cx="4038600" cy="12192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 Interpret Eye Data </a:t>
            </a:r>
          </a:p>
        </p:txBody>
      </p:sp>
      <p:pic>
        <p:nvPicPr>
          <p:cNvPr id="411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657600"/>
            <a:ext cx="1081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371600"/>
            <a:ext cx="21336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User’s Calibration for Eye Gaze Tracking</a:t>
            </a:r>
          </a:p>
        </p:txBody>
      </p:sp>
      <p:sp>
        <p:nvSpPr>
          <p:cNvPr id="22531" name="Text Placeholder 1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User to look at displayed target on the screen</a:t>
            </a:r>
          </a:p>
          <a:p>
            <a:r>
              <a:rPr lang="en-US" smtClean="0"/>
              <a:t>System to collect gaze measurement for that target</a:t>
            </a:r>
          </a:p>
          <a:p>
            <a:r>
              <a:rPr lang="en-US" smtClean="0"/>
              <a:t>Repeat for N targets </a:t>
            </a:r>
          </a:p>
          <a:p>
            <a:r>
              <a:rPr lang="en-US" smtClean="0"/>
              <a:t>System to learn a bi-quadratic mapping function between the two spaces 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43400"/>
            <a:ext cx="42211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00" y="1981200"/>
            <a:ext cx="37544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45132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858000" y="3962400"/>
            <a:ext cx="38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.</a:t>
            </a:r>
          </a:p>
          <a:p>
            <a:pPr eaLnBrk="0" hangingPunct="0"/>
            <a:r>
              <a:rPr lang="en-US" sz="1600" b="1"/>
              <a:t>.</a:t>
            </a:r>
          </a:p>
          <a:p>
            <a:pPr eaLnBrk="0" hangingPunct="0"/>
            <a:r>
              <a:rPr lang="en-US" sz="1600" b="1"/>
              <a:t>.</a:t>
            </a:r>
          </a:p>
          <a:p>
            <a:pPr eaLnBrk="0" hangingPunct="0"/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09600" y="6611938"/>
            <a:ext cx="4029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http://www.ecse.rpi.edu/~qji/Papers/EyeGaze_IEEECVPR_2005.pdf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876800" y="645795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Springer Book: Passive Eye Monitoring</a:t>
            </a:r>
          </a:p>
          <a:p>
            <a:pPr eaLnBrk="0" hangingPunct="0"/>
            <a:r>
              <a:rPr lang="en-US" b="1"/>
              <a:t> </a:t>
            </a:r>
            <a:r>
              <a:rPr lang="en-US"/>
              <a:t>Algorithms, Applications and Experiments,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295400" y="84138"/>
            <a:ext cx="7380288" cy="874712"/>
          </a:xfrm>
        </p:spPr>
        <p:txBody>
          <a:bodyPr/>
          <a:lstStyle/>
          <a:p>
            <a:r>
              <a:rPr lang="fr-CA" smtClean="0"/>
              <a:t>3D GazeTracking Allows Free Head Motion </a:t>
            </a:r>
          </a:p>
        </p:txBody>
      </p:sp>
      <p:sp>
        <p:nvSpPr>
          <p:cNvPr id="23555" name="Content Placeholder 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-228600" y="731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grpSp>
        <p:nvGrpSpPr>
          <p:cNvPr id="23569" name="Group 60"/>
          <p:cNvGrpSpPr>
            <a:grpSpLocks/>
          </p:cNvGrpSpPr>
          <p:nvPr/>
        </p:nvGrpSpPr>
        <p:grpSpPr bwMode="auto">
          <a:xfrm>
            <a:off x="457200" y="990600"/>
            <a:ext cx="4413250" cy="2133600"/>
            <a:chOff x="838200" y="4343400"/>
            <a:chExt cx="4413565" cy="2133600"/>
          </a:xfrm>
        </p:grpSpPr>
        <p:sp>
          <p:nvSpPr>
            <p:cNvPr id="31" name="Oval 30"/>
            <p:cNvSpPr/>
            <p:nvPr/>
          </p:nvSpPr>
          <p:spPr>
            <a:xfrm flipH="1">
              <a:off x="1447844" y="6324600"/>
              <a:ext cx="76205" cy="122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pSp>
          <p:nvGrpSpPr>
            <p:cNvPr id="23579" name="Group 59"/>
            <p:cNvGrpSpPr>
              <a:grpSpLocks/>
            </p:cNvGrpSpPr>
            <p:nvPr/>
          </p:nvGrpSpPr>
          <p:grpSpPr bwMode="auto">
            <a:xfrm>
              <a:off x="838200" y="4343400"/>
              <a:ext cx="4413565" cy="2133600"/>
              <a:chOff x="838200" y="4343400"/>
              <a:chExt cx="4413565" cy="2133600"/>
            </a:xfrm>
          </p:grpSpPr>
          <p:grpSp>
            <p:nvGrpSpPr>
              <p:cNvPr id="23580" name="Group 54"/>
              <p:cNvGrpSpPr>
                <a:grpSpLocks/>
              </p:cNvGrpSpPr>
              <p:nvPr/>
            </p:nvGrpSpPr>
            <p:grpSpPr bwMode="auto">
              <a:xfrm>
                <a:off x="838200" y="4343400"/>
                <a:ext cx="4413565" cy="2133600"/>
                <a:chOff x="838200" y="4343400"/>
                <a:chExt cx="4413565" cy="2133600"/>
              </a:xfrm>
            </p:grpSpPr>
            <p:grpSp>
              <p:nvGrpSpPr>
                <p:cNvPr id="23582" name="Group 51"/>
                <p:cNvGrpSpPr>
                  <a:grpSpLocks/>
                </p:cNvGrpSpPr>
                <p:nvPr/>
              </p:nvGrpSpPr>
              <p:grpSpPr bwMode="auto">
                <a:xfrm>
                  <a:off x="838200" y="4343400"/>
                  <a:ext cx="4413565" cy="2133600"/>
                  <a:chOff x="838200" y="4343400"/>
                  <a:chExt cx="4413565" cy="2133600"/>
                </a:xfrm>
              </p:grpSpPr>
              <p:grpSp>
                <p:nvGrpSpPr>
                  <p:cNvPr id="2358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838200" y="4343400"/>
                    <a:ext cx="4413565" cy="2133600"/>
                    <a:chOff x="4419600" y="4331732"/>
                    <a:chExt cx="4413565" cy="2133600"/>
                  </a:xfrm>
                </p:grpSpPr>
                <p:sp>
                  <p:nvSpPr>
                    <p:cNvPr id="21" name="Parallelogram 20"/>
                    <p:cNvSpPr/>
                    <p:nvPr/>
                  </p:nvSpPr>
                  <p:spPr>
                    <a:xfrm rot="16200000">
                      <a:off x="6356564" y="4376109"/>
                      <a:ext cx="2133600" cy="2044846"/>
                    </a:xfrm>
                    <a:prstGeom prst="parallelogram">
                      <a:avLst>
                        <a:gd name="adj" fmla="val 23764"/>
                      </a:avLst>
                    </a:prstGeom>
                    <a:solidFill>
                      <a:schemeClr val="accent1">
                        <a:alpha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/>
                    </a:p>
                  </p:txBody>
                </p:sp>
                <p:sp>
                  <p:nvSpPr>
                    <p:cNvPr id="23587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 rot="839939">
                      <a:off x="7086600" y="4648200"/>
                      <a:ext cx="141417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Screen Plane</a:t>
                      </a:r>
                    </a:p>
                  </p:txBody>
                </p:sp>
                <p:cxnSp>
                  <p:nvCxnSpPr>
                    <p:cNvPr id="24" name="Straight Arrow Connector 23"/>
                    <p:cNvCxnSpPr/>
                    <p:nvPr/>
                  </p:nvCxnSpPr>
                  <p:spPr>
                    <a:xfrm flipV="1">
                      <a:off x="5029244" y="5409645"/>
                      <a:ext cx="2514779" cy="99060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589" name="Text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2600" y="5474732"/>
                      <a:ext cx="1244251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Optical axis</a:t>
                      </a:r>
                    </a:p>
                  </p:txBody>
                </p:sp>
                <p:sp>
                  <p:nvSpPr>
                    <p:cNvPr id="23590" name="Text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6084332"/>
                      <a:ext cx="518091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CC</a:t>
                      </a:r>
                    </a:p>
                  </p:txBody>
                </p:sp>
                <p:sp>
                  <p:nvSpPr>
                    <p:cNvPr id="23591" name="Text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29200" y="5779532"/>
                      <a:ext cx="505267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PC</a:t>
                      </a:r>
                    </a:p>
                  </p:txBody>
                </p:sp>
                <p:cxnSp>
                  <p:nvCxnSpPr>
                    <p:cNvPr id="38" name="Straight Arrow Connector 37"/>
                    <p:cNvCxnSpPr>
                      <a:stCxn id="31" idx="5"/>
                    </p:cNvCxnSpPr>
                    <p:nvPr/>
                  </p:nvCxnSpPr>
                  <p:spPr>
                    <a:xfrm rot="5400000" flipH="1" flipV="1">
                      <a:off x="6001689" y="4570551"/>
                      <a:ext cx="885825" cy="28084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593" name="Text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29400" y="5943600"/>
                      <a:ext cx="1158779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Visual axis</a:t>
                      </a:r>
                    </a:p>
                  </p:txBody>
                </p:sp>
                <p:sp>
                  <p:nvSpPr>
                    <p:cNvPr id="23594" name="Text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48600" y="5410200"/>
                      <a:ext cx="98456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GT POG</a:t>
                      </a:r>
                    </a:p>
                  </p:txBody>
                </p:sp>
                <p:sp>
                  <p:nvSpPr>
                    <p:cNvPr id="23595" name="Text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7600" y="5017532"/>
                      <a:ext cx="79605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Offset</a:t>
                      </a:r>
                    </a:p>
                  </p:txBody>
                </p:sp>
              </p:grpSp>
              <p:sp>
                <p:nvSpPr>
                  <p:cNvPr id="23585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9400" y="5105400"/>
                    <a:ext cx="99578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/>
                      <a:t>Est POG</a:t>
                    </a:r>
                  </a:p>
                </p:txBody>
              </p:sp>
            </p:grp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962623" y="5410200"/>
                  <a:ext cx="228616" cy="7620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Oval 31"/>
              <p:cNvSpPr/>
              <p:nvPr/>
            </p:nvSpPr>
            <p:spPr>
              <a:xfrm>
                <a:off x="2057487" y="6019800"/>
                <a:ext cx="76205" cy="1524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381000" y="3505200"/>
            <a:ext cx="5562600" cy="2667000"/>
          </a:xfrm>
          <a:prstGeom prst="rect">
            <a:avLst/>
          </a:prstGeom>
        </p:spPr>
        <p:txBody>
          <a:bodyPr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200" kern="0" dirty="0">
                <a:latin typeface="+mn-lt"/>
                <a:cs typeface="+mn-cs"/>
              </a:rPr>
              <a:t>Estimate corneal center in 3D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200" kern="0" dirty="0">
                <a:latin typeface="+mn-lt"/>
                <a:cs typeface="+mn-cs"/>
              </a:rPr>
              <a:t>Estimate pupil center in 3D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200" kern="0" dirty="0">
                <a:latin typeface="+mn-lt"/>
                <a:cs typeface="+mn-cs"/>
              </a:rPr>
              <a:t>Construct the 3D line of sight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200" kern="0" dirty="0">
                <a:latin typeface="+mn-lt"/>
                <a:cs typeface="+mn-cs"/>
              </a:rPr>
              <a:t>Construct the monitor plane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200" kern="0" dirty="0">
                <a:latin typeface="+mn-lt"/>
                <a:cs typeface="+mn-cs"/>
              </a:rPr>
              <a:t>Find the intersection point of the 3D LOS and Monitor plane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200" kern="0" dirty="0">
                <a:latin typeface="+mn-lt"/>
                <a:cs typeface="+mn-cs"/>
              </a:rPr>
              <a:t>Compensate for the difference between optical axis and visual axis 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defRPr/>
            </a:pPr>
            <a:endParaRPr lang="en-US" sz="2200" kern="0" dirty="0">
              <a:latin typeface="+mn-lt"/>
              <a:cs typeface="+mn-cs"/>
            </a:endParaRPr>
          </a:p>
        </p:txBody>
      </p:sp>
      <p:sp>
        <p:nvSpPr>
          <p:cNvPr id="23571" name="Text Box 4"/>
          <p:cNvSpPr txBox="1">
            <a:spLocks noChangeArrowheads="1"/>
          </p:cNvSpPr>
          <p:nvPr/>
        </p:nvSpPr>
        <p:spPr bwMode="auto">
          <a:xfrm>
            <a:off x="6515100" y="3883025"/>
            <a:ext cx="1600200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3D Pupil center estimation</a:t>
            </a:r>
          </a:p>
        </p:txBody>
      </p:sp>
      <p:sp>
        <p:nvSpPr>
          <p:cNvPr id="23572" name="Text Box 5"/>
          <p:cNvSpPr txBox="1">
            <a:spLocks noChangeArrowheads="1"/>
          </p:cNvSpPr>
          <p:nvPr/>
        </p:nvSpPr>
        <p:spPr bwMode="auto">
          <a:xfrm>
            <a:off x="6515100" y="3044825"/>
            <a:ext cx="1600200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3D Cornea center estimation </a:t>
            </a:r>
          </a:p>
        </p:txBody>
      </p:sp>
      <p:sp>
        <p:nvSpPr>
          <p:cNvPr id="23573" name="Text Box 6"/>
          <p:cNvSpPr txBox="1">
            <a:spLocks noChangeArrowheads="1"/>
          </p:cNvSpPr>
          <p:nvPr/>
        </p:nvSpPr>
        <p:spPr bwMode="auto">
          <a:xfrm>
            <a:off x="6096000" y="5407025"/>
            <a:ext cx="2438400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Calculation of the LOS &amp; Monitor intersection </a:t>
            </a:r>
          </a:p>
        </p:txBody>
      </p:sp>
      <p:sp>
        <p:nvSpPr>
          <p:cNvPr id="23574" name="Text Box 7"/>
          <p:cNvSpPr txBox="1">
            <a:spLocks noChangeArrowheads="1"/>
          </p:cNvSpPr>
          <p:nvPr/>
        </p:nvSpPr>
        <p:spPr bwMode="auto">
          <a:xfrm>
            <a:off x="6096000" y="4645025"/>
            <a:ext cx="2438400" cy="469900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POG mapping from Camera coordinates to screen</a:t>
            </a:r>
          </a:p>
        </p:txBody>
      </p:sp>
      <p:sp>
        <p:nvSpPr>
          <p:cNvPr id="23575" name="Text Box 8"/>
          <p:cNvSpPr txBox="1">
            <a:spLocks noChangeArrowheads="1"/>
          </p:cNvSpPr>
          <p:nvPr/>
        </p:nvSpPr>
        <p:spPr bwMode="auto">
          <a:xfrm>
            <a:off x="6781800" y="1828800"/>
            <a:ext cx="1066800" cy="835025"/>
          </a:xfrm>
          <a:prstGeom prst="rect">
            <a:avLst/>
          </a:prstGeom>
          <a:solidFill>
            <a:srgbClr val="00FF00">
              <a:alpha val="16078"/>
            </a:srgbClr>
          </a:solidFill>
          <a:ln w="127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cs typeface="Times New Roman" pitchFamily="18" charset="0"/>
              </a:rPr>
              <a:t>Camera(s), light source &amp; screen(s) Calibration </a:t>
            </a:r>
          </a:p>
        </p:txBody>
      </p:sp>
      <p:sp>
        <p:nvSpPr>
          <p:cNvPr id="23576" name="Rectangle 9"/>
          <p:cNvSpPr>
            <a:spLocks noChangeArrowheads="1"/>
          </p:cNvSpPr>
          <p:nvPr/>
        </p:nvSpPr>
        <p:spPr bwMode="auto">
          <a:xfrm>
            <a:off x="5867400" y="2819400"/>
            <a:ext cx="29718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3577" name="Rectangle 10"/>
          <p:cNvSpPr>
            <a:spLocks noChangeArrowheads="1"/>
          </p:cNvSpPr>
          <p:nvPr/>
        </p:nvSpPr>
        <p:spPr bwMode="auto">
          <a:xfrm>
            <a:off x="5867400" y="1600200"/>
            <a:ext cx="2971800" cy="114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1219200"/>
            <a:ext cx="44672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2724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381000" y="4695825"/>
            <a:ext cx="56388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en-US" sz="1800"/>
              <a:t>Imager: Intrinsic, extrinsic parameters</a:t>
            </a:r>
          </a:p>
          <a:p>
            <a:pPr lvl="1" eaLnBrk="0" hangingPunct="0">
              <a:lnSpc>
                <a:spcPct val="150000"/>
              </a:lnSpc>
            </a:pPr>
            <a:r>
              <a:rPr lang="en-US" sz="1800"/>
              <a:t>LCD: Screen relative to camera</a:t>
            </a:r>
          </a:p>
          <a:p>
            <a:pPr lvl="1" eaLnBrk="0" hangingPunct="0">
              <a:lnSpc>
                <a:spcPct val="150000"/>
              </a:lnSpc>
            </a:pPr>
            <a:r>
              <a:rPr lang="en-US" sz="1800"/>
              <a:t>LEDs: Point light sources relative to camera</a:t>
            </a: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4724400" y="30480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A"/>
              <a:t> top-left corner  3D position: </a:t>
            </a:r>
          </a:p>
          <a:p>
            <a:pPr eaLnBrk="0" hangingPunct="0"/>
            <a:r>
              <a:rPr lang="fr-CA"/>
              <a:t>(-cx*3.75</a:t>
            </a:r>
            <a:r>
              <a:rPr lang="en-US"/>
              <a:t>*10</a:t>
            </a:r>
            <a:r>
              <a:rPr lang="en-US" baseline="30000"/>
              <a:t>-3</a:t>
            </a:r>
            <a:r>
              <a:rPr lang="en-US"/>
              <a:t>mm</a:t>
            </a:r>
            <a:r>
              <a:rPr lang="fr-CA"/>
              <a:t>, -cy*3.75</a:t>
            </a:r>
            <a:r>
              <a:rPr lang="en-US"/>
              <a:t>*10</a:t>
            </a:r>
            <a:r>
              <a:rPr lang="en-US" baseline="30000"/>
              <a:t>-3</a:t>
            </a:r>
            <a:r>
              <a:rPr lang="en-US"/>
              <a:t>mm, </a:t>
            </a:r>
            <a:r>
              <a:rPr lang="fr-CA"/>
              <a:t>(fx+fy)/2*3.75*</a:t>
            </a:r>
            <a:r>
              <a:rPr lang="en-US"/>
              <a:t>10</a:t>
            </a:r>
            <a:r>
              <a:rPr lang="en-US" baseline="30000"/>
              <a:t>-3</a:t>
            </a:r>
            <a:r>
              <a:rPr lang="en-US"/>
              <a:t>mm</a:t>
            </a:r>
            <a:r>
              <a:rPr lang="fr-CA"/>
              <a:t>)</a:t>
            </a:r>
          </a:p>
          <a:p>
            <a:pPr eaLnBrk="0" hangingPunct="0"/>
            <a:r>
              <a:rPr lang="fr-CA"/>
              <a:t>   </a:t>
            </a:r>
          </a:p>
          <a:p>
            <a:pPr eaLnBrk="0" hangingPunct="0"/>
            <a:r>
              <a:rPr lang="fr-CA"/>
              <a:t>(</a:t>
            </a:r>
            <a:r>
              <a:rPr lang="el-GR"/>
              <a:t>Δ</a:t>
            </a:r>
            <a:r>
              <a:rPr lang="en-US"/>
              <a:t>x, </a:t>
            </a:r>
            <a:r>
              <a:rPr lang="el-GR"/>
              <a:t>Δ</a:t>
            </a:r>
            <a:r>
              <a:rPr lang="en-US"/>
              <a:t>y, </a:t>
            </a:r>
            <a:r>
              <a:rPr lang="el-GR"/>
              <a:t>Δ</a:t>
            </a:r>
            <a:r>
              <a:rPr lang="en-US"/>
              <a:t>z) = (3.75*10</a:t>
            </a:r>
            <a:r>
              <a:rPr lang="en-US" baseline="30000"/>
              <a:t>-3</a:t>
            </a:r>
            <a:r>
              <a:rPr lang="en-US"/>
              <a:t>mm, 0, 0) if you walk along the column by one pixel</a:t>
            </a:r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228600" y="3863975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Rotation and Translation Matrix  + screen width and height(unit:mm) + screen resolution(unit: pixel) 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676400"/>
            <a:ext cx="3867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1752600" y="84138"/>
            <a:ext cx="6923088" cy="874712"/>
          </a:xfrm>
          <a:prstGeom prst="rect">
            <a:avLst/>
          </a:prstGeom>
        </p:spPr>
        <p:txBody>
          <a:bodyPr/>
          <a:lstStyle/>
          <a:p>
            <a:pPr algn="r" defTabSz="882650" eaLnBrk="0" hangingPunct="0">
              <a:lnSpc>
                <a:spcPct val="85000"/>
              </a:lnSpc>
              <a:defRPr/>
            </a:pPr>
            <a:r>
              <a:rPr lang="en-US" sz="25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3D Gaze Tracking Requires Camera/System Calibration</a:t>
            </a:r>
          </a:p>
        </p:txBody>
      </p:sp>
      <p:pic>
        <p:nvPicPr>
          <p:cNvPr id="245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3825"/>
            <a:ext cx="876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152401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42"/>
          <p:cNvGrpSpPr>
            <a:grpSpLocks/>
          </p:cNvGrpSpPr>
          <p:nvPr/>
        </p:nvGrpSpPr>
        <p:grpSpPr bwMode="auto">
          <a:xfrm>
            <a:off x="685800" y="1884363"/>
            <a:ext cx="9144000" cy="4819650"/>
            <a:chOff x="685800" y="1887379"/>
            <a:chExt cx="9144000" cy="4819707"/>
          </a:xfrm>
        </p:grpSpPr>
        <p:sp>
          <p:nvSpPr>
            <p:cNvPr id="244" name="Oval 243"/>
            <p:cNvSpPr>
              <a:spLocks noChangeAspect="1"/>
            </p:cNvSpPr>
            <p:nvPr/>
          </p:nvSpPr>
          <p:spPr bwMode="auto">
            <a:xfrm>
              <a:off x="2057400" y="2209800"/>
              <a:ext cx="685800" cy="5334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cxnSp>
          <p:nvCxnSpPr>
            <p:cNvPr id="245" name="Straight Connector 244"/>
            <p:cNvCxnSpPr/>
            <p:nvPr/>
          </p:nvCxnSpPr>
          <p:spPr bwMode="auto">
            <a:xfrm rot="5400000" flipH="1">
              <a:off x="512683" y="3934960"/>
              <a:ext cx="346234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Left"/>
              <a:lightRig rig="threePt" dir="t"/>
            </a:scene3d>
          </p:spPr>
        </p:cxnSp>
        <p:sp>
          <p:nvSpPr>
            <p:cNvPr id="246" name="Flowchart: Connector 245"/>
            <p:cNvSpPr/>
            <p:nvPr/>
          </p:nvSpPr>
          <p:spPr bwMode="auto">
            <a:xfrm>
              <a:off x="4953000" y="4859179"/>
              <a:ext cx="228600" cy="228600"/>
            </a:xfrm>
            <a:prstGeom prst="flowChartConnec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Top"/>
              <a:lightRig rig="threePt" dir="t"/>
            </a:scene3d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650" name="TextBox 246"/>
            <p:cNvSpPr txBox="1">
              <a:spLocks noChangeArrowheads="1"/>
            </p:cNvSpPr>
            <p:nvPr/>
          </p:nvSpPr>
          <p:spPr bwMode="auto">
            <a:xfrm>
              <a:off x="6400800" y="3562290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Lighting source </a:t>
              </a:r>
            </a:p>
            <a:p>
              <a:pPr eaLnBrk="0" hangingPunct="0"/>
              <a:r>
                <a:rPr lang="en-US"/>
                <a:t>(L)</a:t>
              </a:r>
            </a:p>
          </p:txBody>
        </p:sp>
        <p:sp>
          <p:nvSpPr>
            <p:cNvPr id="25651" name="Sun 247"/>
            <p:cNvSpPr>
              <a:spLocks noChangeArrowheads="1"/>
            </p:cNvSpPr>
            <p:nvPr/>
          </p:nvSpPr>
          <p:spPr bwMode="auto">
            <a:xfrm>
              <a:off x="6248400" y="3733800"/>
              <a:ext cx="228600" cy="304800"/>
            </a:xfrm>
            <a:prstGeom prst="sun">
              <a:avLst>
                <a:gd name="adj" fmla="val 25000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grpSp>
          <p:nvGrpSpPr>
            <p:cNvPr id="25652" name="Group 175"/>
            <p:cNvGrpSpPr>
              <a:grpSpLocks/>
            </p:cNvGrpSpPr>
            <p:nvPr/>
          </p:nvGrpSpPr>
          <p:grpSpPr bwMode="auto">
            <a:xfrm>
              <a:off x="1447800" y="1887379"/>
              <a:ext cx="8382000" cy="4819707"/>
              <a:chOff x="1447800" y="1887379"/>
              <a:chExt cx="8382000" cy="4819707"/>
            </a:xfrm>
          </p:grpSpPr>
          <p:sp>
            <p:nvSpPr>
              <p:cNvPr id="25653" name="TextBox 249"/>
              <p:cNvSpPr txBox="1">
                <a:spLocks noChangeArrowheads="1"/>
              </p:cNvSpPr>
              <p:nvPr/>
            </p:nvSpPr>
            <p:spPr bwMode="auto">
              <a:xfrm>
                <a:off x="1981200" y="1887379"/>
                <a:ext cx="11430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3D Cornea</a:t>
                </a:r>
              </a:p>
            </p:txBody>
          </p:sp>
          <p:sp>
            <p:nvSpPr>
              <p:cNvPr id="25654" name="Sun 250"/>
              <p:cNvSpPr>
                <a:spLocks noChangeArrowheads="1"/>
              </p:cNvSpPr>
              <p:nvPr/>
            </p:nvSpPr>
            <p:spPr bwMode="auto">
              <a:xfrm>
                <a:off x="3276600" y="6096000"/>
                <a:ext cx="228600" cy="304800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655" name="TextBox 251"/>
              <p:cNvSpPr txBox="1">
                <a:spLocks noChangeArrowheads="1"/>
              </p:cNvSpPr>
              <p:nvPr/>
            </p:nvSpPr>
            <p:spPr bwMode="auto">
              <a:xfrm>
                <a:off x="7620000" y="6306979"/>
                <a:ext cx="2209800" cy="400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/>
                  <a:t>2D  glint center  in </a:t>
                </a:r>
              </a:p>
              <a:p>
                <a:pPr eaLnBrk="0" hangingPunct="0"/>
                <a:r>
                  <a:rPr lang="en-US"/>
                  <a:t>the captured frame</a:t>
                </a:r>
              </a:p>
            </p:txBody>
          </p:sp>
          <p:pic>
            <p:nvPicPr>
              <p:cNvPr id="2565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96200" y="5834063"/>
                <a:ext cx="935038" cy="4905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5657" name="Picture 1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96200" y="4651194"/>
                <a:ext cx="914400" cy="957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255" name="Straight Arrow Connector 254"/>
              <p:cNvCxnSpPr>
                <a:stCxn id="4137" idx="2"/>
              </p:cNvCxnSpPr>
              <p:nvPr/>
            </p:nvCxnSpPr>
            <p:spPr bwMode="auto">
              <a:xfrm flipH="1" flipV="1">
                <a:off x="8077200" y="6095891"/>
                <a:ext cx="87313" cy="228603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prstDash val="sysDot"/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59" name="Group 138"/>
              <p:cNvGrpSpPr>
                <a:grpSpLocks/>
              </p:cNvGrpSpPr>
              <p:nvPr/>
            </p:nvGrpSpPr>
            <p:grpSpPr bwMode="auto">
              <a:xfrm>
                <a:off x="1447800" y="2057400"/>
                <a:ext cx="533400" cy="685800"/>
                <a:chOff x="990600" y="1828800"/>
                <a:chExt cx="457200" cy="685800"/>
              </a:xfrm>
            </p:grpSpPr>
            <p:cxnSp>
              <p:nvCxnSpPr>
                <p:cNvPr id="25660" name="Straight Arrow Connector 256"/>
                <p:cNvCxnSpPr>
                  <a:cxnSpLocks noChangeShapeType="1"/>
                </p:cNvCxnSpPr>
                <p:nvPr/>
              </p:nvCxnSpPr>
              <p:spPr bwMode="auto">
                <a:xfrm>
                  <a:off x="1143000" y="2133600"/>
                  <a:ext cx="304800" cy="7620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5661" name="Straight Arrow Connector 25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77094" y="2247900"/>
                  <a:ext cx="380206" cy="153194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5662" name="Straight Arrow Connector 25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952500" y="1943100"/>
                  <a:ext cx="304800" cy="76200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</p:grpSp>
      </p:grpSp>
      <p:grpSp>
        <p:nvGrpSpPr>
          <p:cNvPr id="5" name="Group 259"/>
          <p:cNvGrpSpPr>
            <a:grpSpLocks/>
          </p:cNvGrpSpPr>
          <p:nvPr/>
        </p:nvGrpSpPr>
        <p:grpSpPr bwMode="auto">
          <a:xfrm>
            <a:off x="1752600" y="2220913"/>
            <a:ext cx="5257800" cy="4048125"/>
            <a:chOff x="1752600" y="2221468"/>
            <a:chExt cx="5257800" cy="4047411"/>
          </a:xfrm>
        </p:grpSpPr>
        <p:sp>
          <p:nvSpPr>
            <p:cNvPr id="261" name="Rectangle 260"/>
            <p:cNvSpPr/>
            <p:nvPr/>
          </p:nvSpPr>
          <p:spPr bwMode="auto">
            <a:xfrm rot="3318092">
              <a:off x="5101219" y="4935379"/>
              <a:ext cx="1524000" cy="1143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2Right"/>
              <a:lightRig rig="threePt" dir="t"/>
            </a:scene3d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2" name="Flowchart: Connector 261"/>
            <p:cNvSpPr/>
            <p:nvPr/>
          </p:nvSpPr>
          <p:spPr bwMode="auto">
            <a:xfrm>
              <a:off x="5638800" y="5362576"/>
              <a:ext cx="381000" cy="347602"/>
            </a:xfrm>
            <a:prstGeom prst="flowChartConnector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endParaRPr>
            </a:p>
          </p:txBody>
        </p:sp>
        <p:sp>
          <p:nvSpPr>
            <p:cNvPr id="25634" name="Flowchart: Connector 262"/>
            <p:cNvSpPr>
              <a:spLocks noChangeArrowheads="1"/>
            </p:cNvSpPr>
            <p:nvPr/>
          </p:nvSpPr>
          <p:spPr bwMode="auto">
            <a:xfrm>
              <a:off x="5715000" y="5544979"/>
              <a:ext cx="152400" cy="152400"/>
            </a:xfrm>
            <a:prstGeom prst="flowChartConnector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5635" name="TextBox 263"/>
            <p:cNvSpPr txBox="1">
              <a:spLocks noChangeArrowheads="1"/>
            </p:cNvSpPr>
            <p:nvPr/>
          </p:nvSpPr>
          <p:spPr bwMode="auto">
            <a:xfrm>
              <a:off x="5486400" y="5694402"/>
              <a:ext cx="14478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(Gimg)</a:t>
              </a:r>
            </a:p>
            <a:p>
              <a:pPr eaLnBrk="0" hangingPunct="0"/>
              <a:endParaRPr lang="en-US"/>
            </a:p>
            <a:p>
              <a:pPr eaLnBrk="0" hangingPunct="0"/>
              <a:r>
                <a:rPr lang="en-US"/>
                <a:t>3D Glint  center</a:t>
              </a:r>
            </a:p>
          </p:txBody>
        </p:sp>
        <p:sp>
          <p:nvSpPr>
            <p:cNvPr id="25636" name="TextBox 264"/>
            <p:cNvSpPr txBox="1">
              <a:spLocks noChangeArrowheads="1"/>
            </p:cNvSpPr>
            <p:nvPr/>
          </p:nvSpPr>
          <p:spPr bwMode="auto">
            <a:xfrm rot="1186464">
              <a:off x="3817951" y="3005489"/>
              <a:ext cx="1143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Incident light</a:t>
              </a:r>
            </a:p>
          </p:txBody>
        </p:sp>
        <p:sp>
          <p:nvSpPr>
            <p:cNvPr id="25637" name="TextBox 265"/>
            <p:cNvSpPr txBox="1">
              <a:spLocks noChangeArrowheads="1"/>
            </p:cNvSpPr>
            <p:nvPr/>
          </p:nvSpPr>
          <p:spPr bwMode="auto">
            <a:xfrm rot="2673502">
              <a:off x="3125906" y="3870795"/>
              <a:ext cx="1143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Reflected light</a:t>
              </a:r>
            </a:p>
          </p:txBody>
        </p:sp>
        <p:sp>
          <p:nvSpPr>
            <p:cNvPr id="25638" name="TextBox 266"/>
            <p:cNvSpPr txBox="1">
              <a:spLocks noChangeArrowheads="1"/>
            </p:cNvSpPr>
            <p:nvPr/>
          </p:nvSpPr>
          <p:spPr bwMode="auto">
            <a:xfrm>
              <a:off x="1752600" y="2800290"/>
              <a:ext cx="1143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Point of incidence (G)</a:t>
              </a:r>
            </a:p>
          </p:txBody>
        </p:sp>
        <p:cxnSp>
          <p:nvCxnSpPr>
            <p:cNvPr id="25639" name="Straight Arrow Connector 267"/>
            <p:cNvCxnSpPr>
              <a:cxnSpLocks noChangeShapeType="1"/>
            </p:cNvCxnSpPr>
            <p:nvPr/>
          </p:nvCxnSpPr>
          <p:spPr bwMode="auto">
            <a:xfrm rot="5400000" flipH="1" flipV="1">
              <a:off x="2400300" y="2705100"/>
              <a:ext cx="304800" cy="2286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25640" name="Straight Connector 268"/>
            <p:cNvCxnSpPr>
              <a:cxnSpLocks noChangeShapeType="1"/>
            </p:cNvCxnSpPr>
            <p:nvPr/>
          </p:nvCxnSpPr>
          <p:spPr bwMode="auto">
            <a:xfrm rot="10800000">
              <a:off x="2590800" y="2590801"/>
              <a:ext cx="2438400" cy="231947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641" name="Straight Connector 269"/>
            <p:cNvCxnSpPr>
              <a:cxnSpLocks noChangeShapeType="1"/>
            </p:cNvCxnSpPr>
            <p:nvPr/>
          </p:nvCxnSpPr>
          <p:spPr bwMode="auto">
            <a:xfrm rot="10800000">
              <a:off x="2590800" y="2590800"/>
              <a:ext cx="3733800" cy="1295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71" name="TextBox 270"/>
            <p:cNvSpPr txBox="1"/>
            <p:nvPr/>
          </p:nvSpPr>
          <p:spPr>
            <a:xfrm>
              <a:off x="2057400" y="2221468"/>
              <a:ext cx="1143000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C</a:t>
              </a:r>
              <a:r>
                <a:rPr lang="en-US" sz="1050" dirty="0">
                  <a:latin typeface="Arial" charset="0"/>
                  <a:cs typeface="Arial" charset="0"/>
                </a:rPr>
                <a:t>c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25643" name="TextBox 271"/>
            <p:cNvSpPr txBox="1">
              <a:spLocks noChangeArrowheads="1"/>
            </p:cNvSpPr>
            <p:nvPr/>
          </p:nvSpPr>
          <p:spPr bwMode="auto">
            <a:xfrm>
              <a:off x="4572000" y="4857690"/>
              <a:ext cx="1371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 (O)</a:t>
              </a:r>
            </a:p>
            <a:p>
              <a:pPr eaLnBrk="0" hangingPunct="0"/>
              <a:r>
                <a:rPr lang="en-US"/>
                <a:t>focal point</a:t>
              </a:r>
            </a:p>
          </p:txBody>
        </p:sp>
        <p:sp>
          <p:nvSpPr>
            <p:cNvPr id="25644" name="TextBox 272"/>
            <p:cNvSpPr txBox="1">
              <a:spLocks noChangeArrowheads="1"/>
            </p:cNvSpPr>
            <p:nvPr/>
          </p:nvSpPr>
          <p:spPr bwMode="auto">
            <a:xfrm>
              <a:off x="5867400" y="4800600"/>
              <a:ext cx="1143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Image Plane</a:t>
              </a:r>
            </a:p>
          </p:txBody>
        </p:sp>
      </p:grp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5105400" y="3962400"/>
            <a:ext cx="1219200" cy="1658938"/>
            <a:chOff x="5105400" y="3962400"/>
            <a:chExt cx="1219200" cy="1658779"/>
          </a:xfrm>
        </p:grpSpPr>
        <p:cxnSp>
          <p:nvCxnSpPr>
            <p:cNvPr id="280" name="Straight Connector 279"/>
            <p:cNvCxnSpPr/>
            <p:nvPr/>
          </p:nvCxnSpPr>
          <p:spPr bwMode="auto">
            <a:xfrm rot="10800000">
              <a:off x="5148122" y="5054301"/>
              <a:ext cx="643078" cy="566878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 bwMode="auto">
            <a:xfrm rot="10800000" flipV="1">
              <a:off x="5105400" y="3962400"/>
              <a:ext cx="1219200" cy="99060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 bwMode="auto">
          <a:xfrm>
            <a:off x="2438400" y="2514600"/>
            <a:ext cx="2667000" cy="2438400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362200" y="2438400"/>
            <a:ext cx="2803525" cy="1646238"/>
            <a:chOff x="2362200" y="2438400"/>
            <a:chExt cx="2803254" cy="1646494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2362200" y="2438400"/>
              <a:ext cx="1828800" cy="114300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629" name="TextBox 50"/>
            <p:cNvSpPr txBox="1">
              <a:spLocks noChangeArrowheads="1"/>
            </p:cNvSpPr>
            <p:nvPr/>
          </p:nvSpPr>
          <p:spPr bwMode="auto">
            <a:xfrm rot="2046115">
              <a:off x="4174854" y="3684784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Surface normal 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362200" y="2057400"/>
            <a:ext cx="1371600" cy="381000"/>
            <a:chOff x="4495800" y="2514600"/>
            <a:chExt cx="1371600" cy="381000"/>
          </a:xfrm>
        </p:grpSpPr>
        <p:cxnSp>
          <p:nvCxnSpPr>
            <p:cNvPr id="54" name="Straight Connector 53"/>
            <p:cNvCxnSpPr>
              <a:endCxn id="25627" idx="1"/>
            </p:cNvCxnSpPr>
            <p:nvPr/>
          </p:nvCxnSpPr>
          <p:spPr bwMode="auto">
            <a:xfrm flipV="1">
              <a:off x="4495800" y="2698750"/>
              <a:ext cx="228600" cy="196850"/>
            </a:xfrm>
            <a:prstGeom prst="line">
              <a:avLst/>
            </a:prstGeom>
            <a:ln w="5715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27" name="TextBox 54"/>
            <p:cNvSpPr txBox="1">
              <a:spLocks noChangeArrowheads="1"/>
            </p:cNvSpPr>
            <p:nvPr/>
          </p:nvSpPr>
          <p:spPr bwMode="auto">
            <a:xfrm>
              <a:off x="4724400" y="2514600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/>
                <a:t>R</a:t>
              </a:r>
              <a:r>
                <a:rPr lang="en-US" sz="900"/>
                <a:t>adius</a:t>
              </a:r>
              <a:endParaRPr lang="en-US" sz="1800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467100" y="2994025"/>
            <a:ext cx="393700" cy="488950"/>
            <a:chOff x="3466343" y="2993904"/>
            <a:chExt cx="394751" cy="489192"/>
          </a:xfrm>
        </p:grpSpPr>
        <p:sp>
          <p:nvSpPr>
            <p:cNvPr id="57" name="Chevron 56"/>
            <p:cNvSpPr/>
            <p:nvPr/>
          </p:nvSpPr>
          <p:spPr bwMode="auto">
            <a:xfrm rot="1322396">
              <a:off x="3619150" y="2993904"/>
              <a:ext cx="241944" cy="246185"/>
            </a:xfrm>
            <a:prstGeom prst="chevron">
              <a:avLst>
                <a:gd name="adj" fmla="val 77920"/>
              </a:avLst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8" name="Chevron 57"/>
            <p:cNvSpPr/>
            <p:nvPr/>
          </p:nvSpPr>
          <p:spPr bwMode="auto">
            <a:xfrm rot="1322396">
              <a:off x="3466343" y="3236912"/>
              <a:ext cx="241944" cy="246184"/>
            </a:xfrm>
            <a:prstGeom prst="chevron">
              <a:avLst>
                <a:gd name="adj" fmla="val 77920"/>
              </a:avLst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5609" name="Rectangle 46"/>
          <p:cNvSpPr>
            <a:spLocks noChangeArrowheads="1"/>
          </p:cNvSpPr>
          <p:nvPr/>
        </p:nvSpPr>
        <p:spPr bwMode="auto">
          <a:xfrm>
            <a:off x="5410200" y="16764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A">
                <a:sym typeface="Wingdings" pitchFamily="2" charset="2"/>
              </a:rPr>
              <a:t>Reflection law: (L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-G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)·(G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-C)/||L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-G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|| = (G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-C)·(O-G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)/||O-G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||</a:t>
            </a:r>
            <a:endParaRPr lang="en-US"/>
          </a:p>
        </p:txBody>
      </p:sp>
      <p:sp>
        <p:nvSpPr>
          <p:cNvPr id="25610" name="Rectangle 48"/>
          <p:cNvSpPr>
            <a:spLocks noChangeArrowheads="1"/>
          </p:cNvSpPr>
          <p:nvPr/>
        </p:nvSpPr>
        <p:spPr bwMode="auto">
          <a:xfrm>
            <a:off x="5422900" y="1371600"/>
            <a:ext cx="204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A">
                <a:sym typeface="Wingdings" pitchFamily="2" charset="2"/>
              </a:rPr>
              <a:t>Spherical: |G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 – C| = Rc </a:t>
            </a:r>
            <a:endParaRPr lang="en-US"/>
          </a:p>
        </p:txBody>
      </p:sp>
      <p:sp>
        <p:nvSpPr>
          <p:cNvPr id="25611" name="Rectangle 50"/>
          <p:cNvSpPr>
            <a:spLocks noChangeArrowheads="1"/>
          </p:cNvSpPr>
          <p:nvPr/>
        </p:nvSpPr>
        <p:spPr bwMode="auto">
          <a:xfrm>
            <a:off x="5410200" y="1066800"/>
            <a:ext cx="3359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A">
                <a:sym typeface="Wingdings" pitchFamily="2" charset="2"/>
              </a:rPr>
              <a:t>Co-planarity: (L</a:t>
            </a:r>
            <a:r>
              <a:rPr lang="fr-CA" baseline="-25000">
                <a:sym typeface="Wingdings" pitchFamily="2" charset="2"/>
              </a:rPr>
              <a:t>1</a:t>
            </a:r>
            <a:r>
              <a:rPr lang="fr-CA">
                <a:sym typeface="Wingdings" pitchFamily="2" charset="2"/>
              </a:rPr>
              <a:t> – O) ˣ (C – O) · (G</a:t>
            </a:r>
            <a:r>
              <a:rPr lang="fr-CA" baseline="-25000">
                <a:sym typeface="Wingdings" pitchFamily="2" charset="2"/>
              </a:rPr>
              <a:t>img1</a:t>
            </a:r>
            <a:r>
              <a:rPr lang="fr-CA">
                <a:sym typeface="Wingdings" pitchFamily="2" charset="2"/>
              </a:rPr>
              <a:t> – O) =  0</a:t>
            </a:r>
            <a:endParaRPr lang="en-US"/>
          </a:p>
        </p:txBody>
      </p:sp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057400"/>
            <a:ext cx="1400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5100" y="2505075"/>
            <a:ext cx="1409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 bwMode="auto">
          <a:xfrm>
            <a:off x="0" y="5176838"/>
            <a:ext cx="2819400" cy="246062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>
                <a:alpha val="98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615" name="Rectangle 59"/>
          <p:cNvSpPr>
            <a:spLocks noChangeArrowheads="1"/>
          </p:cNvSpPr>
          <p:nvPr/>
        </p:nvSpPr>
        <p:spPr bwMode="auto">
          <a:xfrm>
            <a:off x="5410200" y="2057400"/>
            <a:ext cx="2044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Reflection ray: </a:t>
            </a:r>
          </a:p>
        </p:txBody>
      </p:sp>
      <p:sp>
        <p:nvSpPr>
          <p:cNvPr id="25616" name="Left Brace 60"/>
          <p:cNvSpPr>
            <a:spLocks/>
          </p:cNvSpPr>
          <p:nvPr/>
        </p:nvSpPr>
        <p:spPr bwMode="auto">
          <a:xfrm>
            <a:off x="6324600" y="2057400"/>
            <a:ext cx="76200" cy="7620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" name="TextBox 20"/>
          <p:cNvSpPr txBox="1">
            <a:spLocks noChangeArrowheads="1"/>
          </p:cNvSpPr>
          <p:nvPr/>
        </p:nvSpPr>
        <p:spPr bwMode="auto">
          <a:xfrm>
            <a:off x="76200" y="4799013"/>
            <a:ext cx="2819400" cy="1754187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CA" sz="1200" dirty="0">
                <a:sym typeface="Wingdings" pitchFamily="2" charset="2"/>
              </a:rPr>
              <a:t>G</a:t>
            </a:r>
            <a:r>
              <a:rPr lang="fr-CA" sz="1200" baseline="-25000" dirty="0">
                <a:sym typeface="Wingdings" pitchFamily="2" charset="2"/>
              </a:rPr>
              <a:t>img1: </a:t>
            </a:r>
            <a:r>
              <a:rPr lang="fr-CA" sz="1200" dirty="0">
                <a:sym typeface="Wingdings" pitchFamily="2" charset="2"/>
              </a:rPr>
              <a:t>3D position of the </a:t>
            </a:r>
            <a:r>
              <a:rPr lang="fr-CA" sz="1200" dirty="0" err="1">
                <a:sym typeface="Wingdings" pitchFamily="2" charset="2"/>
              </a:rPr>
              <a:t>glint</a:t>
            </a:r>
            <a:r>
              <a:rPr lang="fr-CA" sz="1200" dirty="0">
                <a:sym typeface="Wingdings" pitchFamily="2" charset="2"/>
              </a:rPr>
              <a:t> on the image plane (</a:t>
            </a:r>
            <a:r>
              <a:rPr lang="fr-CA" sz="1200" dirty="0" err="1">
                <a:sym typeface="Wingdings" pitchFamily="2" charset="2"/>
              </a:rPr>
              <a:t>projected</a:t>
            </a:r>
            <a:r>
              <a:rPr lang="fr-CA" sz="1200" dirty="0">
                <a:sym typeface="Wingdings" pitchFamily="2" charset="2"/>
              </a:rPr>
              <a:t> </a:t>
            </a:r>
            <a:r>
              <a:rPr lang="fr-CA" sz="1200" dirty="0" err="1">
                <a:sym typeface="Wingdings" pitchFamily="2" charset="2"/>
              </a:rPr>
              <a:t>cornea</a:t>
            </a:r>
            <a:r>
              <a:rPr lang="fr-CA" sz="1200" dirty="0">
                <a:sym typeface="Wingdings" pitchFamily="2" charset="2"/>
              </a:rPr>
              <a:t> </a:t>
            </a:r>
            <a:r>
              <a:rPr lang="fr-CA" sz="1200" dirty="0" err="1">
                <a:sym typeface="Wingdings" pitchFamily="2" charset="2"/>
              </a:rPr>
              <a:t>reflection</a:t>
            </a:r>
            <a:r>
              <a:rPr lang="fr-CA" sz="1200" dirty="0">
                <a:sym typeface="Wingdings" pitchFamily="2" charset="2"/>
              </a:rPr>
              <a:t>)  (</a:t>
            </a:r>
            <a:r>
              <a:rPr lang="fr-CA" sz="1200" dirty="0" err="1">
                <a:sym typeface="Wingdings" pitchFamily="2" charset="2"/>
              </a:rPr>
              <a:t>known</a:t>
            </a:r>
            <a:r>
              <a:rPr lang="fr-CA" sz="1200" dirty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A" sz="1200" dirty="0">
                <a:sym typeface="Wingdings" pitchFamily="2" charset="2"/>
              </a:rPr>
              <a:t>L</a:t>
            </a:r>
            <a:r>
              <a:rPr lang="fr-CA" sz="1200" baseline="-25000" dirty="0">
                <a:sym typeface="Wingdings" pitchFamily="2" charset="2"/>
              </a:rPr>
              <a:t>1 </a:t>
            </a:r>
            <a:r>
              <a:rPr lang="fr-CA" sz="1200" dirty="0">
                <a:sym typeface="Wingdings" pitchFamily="2" charset="2"/>
              </a:rPr>
              <a:t>: 3D IR light position (</a:t>
            </a:r>
            <a:r>
              <a:rPr lang="fr-CA" sz="1200" dirty="0" err="1">
                <a:sym typeface="Wingdings" pitchFamily="2" charset="2"/>
              </a:rPr>
              <a:t>known</a:t>
            </a:r>
            <a:r>
              <a:rPr lang="fr-CA" sz="1200" dirty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A" sz="1200" dirty="0">
                <a:sym typeface="Wingdings" pitchFamily="2" charset="2"/>
              </a:rPr>
              <a:t>O: imager focal point (</a:t>
            </a:r>
            <a:r>
              <a:rPr lang="fr-CA" sz="1200" dirty="0" err="1">
                <a:sym typeface="Wingdings" pitchFamily="2" charset="2"/>
              </a:rPr>
              <a:t>known</a:t>
            </a:r>
            <a:r>
              <a:rPr lang="fr-CA" sz="1200" dirty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A" sz="1200" dirty="0">
                <a:sym typeface="Wingdings" pitchFamily="2" charset="2"/>
              </a:rPr>
              <a:t>G</a:t>
            </a:r>
            <a:r>
              <a:rPr lang="fr-CA" sz="1200" baseline="-25000" dirty="0">
                <a:sym typeface="Wingdings" pitchFamily="2" charset="2"/>
              </a:rPr>
              <a:t>1</a:t>
            </a:r>
            <a:r>
              <a:rPr lang="fr-CA" sz="1200" dirty="0">
                <a:sym typeface="Wingdings" pitchFamily="2" charset="2"/>
              </a:rPr>
              <a:t>/ G</a:t>
            </a:r>
            <a:r>
              <a:rPr lang="fr-CA" sz="1200" baseline="-25000" dirty="0">
                <a:sym typeface="Wingdings" pitchFamily="2" charset="2"/>
              </a:rPr>
              <a:t>2</a:t>
            </a:r>
            <a:r>
              <a:rPr lang="fr-CA" sz="1200" dirty="0">
                <a:sym typeface="Wingdings" pitchFamily="2" charset="2"/>
              </a:rPr>
              <a:t>: 3D position of CR(</a:t>
            </a:r>
            <a:r>
              <a:rPr lang="fr-CA" sz="1200" dirty="0" err="1">
                <a:sym typeface="Wingdings" pitchFamily="2" charset="2"/>
              </a:rPr>
              <a:t>unkown</a:t>
            </a:r>
            <a:r>
              <a:rPr lang="fr-CA" sz="1200" dirty="0">
                <a:sym typeface="Wingdings" pitchFamily="2" charset="2"/>
              </a:rPr>
              <a:t>)</a:t>
            </a:r>
            <a:endParaRPr lang="en-US" sz="16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ym typeface="Wingdings" pitchFamily="2" charset="2"/>
              </a:rPr>
              <a:t>C: Cornea Center (</a:t>
            </a:r>
            <a:r>
              <a:rPr lang="en-US" sz="1200" dirty="0" err="1">
                <a:sym typeface="Wingdings" pitchFamily="2" charset="2"/>
              </a:rPr>
              <a:t>unkown</a:t>
            </a:r>
            <a:r>
              <a:rPr lang="en-US" sz="1200" dirty="0">
                <a:sym typeface="Wingdings" pitchFamily="2" charset="2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ym typeface="Wingdings" pitchFamily="2" charset="2"/>
              </a:rPr>
              <a:t> </a:t>
            </a:r>
            <a:r>
              <a:rPr lang="en-US" sz="1200" dirty="0" err="1">
                <a:sym typeface="Wingdings" pitchFamily="2" charset="2"/>
              </a:rPr>
              <a:t>Rc</a:t>
            </a:r>
            <a:r>
              <a:rPr lang="en-US" sz="1200" dirty="0">
                <a:sym typeface="Wingdings" pitchFamily="2" charset="2"/>
              </a:rPr>
              <a:t>: Cornea Radius (known, population average)</a:t>
            </a:r>
            <a:endParaRPr lang="fr-CA" sz="1200" dirty="0">
              <a:sym typeface="Wingdings" pitchFamily="2" charset="2"/>
            </a:endParaRPr>
          </a:p>
        </p:txBody>
      </p:sp>
      <p:cxnSp>
        <p:nvCxnSpPr>
          <p:cNvPr id="25618" name="Elbow Connector 62"/>
          <p:cNvCxnSpPr>
            <a:cxnSpLocks noChangeShapeType="1"/>
          </p:cNvCxnSpPr>
          <p:nvPr/>
        </p:nvCxnSpPr>
        <p:spPr bwMode="auto">
          <a:xfrm rot="10800000">
            <a:off x="5943600" y="5867400"/>
            <a:ext cx="1752600" cy="209550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9" name="Title 64"/>
          <p:cNvSpPr>
            <a:spLocks noGrp="1"/>
          </p:cNvSpPr>
          <p:nvPr>
            <p:ph type="title"/>
          </p:nvPr>
        </p:nvSpPr>
        <p:spPr>
          <a:xfrm>
            <a:off x="152400" y="84138"/>
            <a:ext cx="8523288" cy="874712"/>
          </a:xfrm>
        </p:spPr>
        <p:txBody>
          <a:bodyPr/>
          <a:lstStyle/>
          <a:p>
            <a:r>
              <a:rPr lang="en-US" smtClean="0"/>
              <a:t>Construct and Solve a System of Non-Linear Equations to Estimate the 3D Corneal Center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486400" y="1066800"/>
            <a:ext cx="3505200" cy="1905000"/>
          </a:xfrm>
          <a:prstGeom prst="rect">
            <a:avLst/>
          </a:prstGeom>
          <a:solidFill>
            <a:schemeClr val="accent5">
              <a:lumMod val="90000"/>
              <a:alpha val="1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5621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6324600"/>
            <a:ext cx="2914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TextBox 246"/>
          <p:cNvSpPr txBox="1">
            <a:spLocks noChangeArrowheads="1"/>
          </p:cNvSpPr>
          <p:nvPr/>
        </p:nvSpPr>
        <p:spPr bwMode="auto">
          <a:xfrm>
            <a:off x="2819400" y="5715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Lighting source </a:t>
            </a:r>
          </a:p>
          <a:p>
            <a:pPr eaLnBrk="0" hangingPunct="0"/>
            <a:r>
              <a:rPr lang="en-US"/>
              <a:t>(R)</a:t>
            </a:r>
          </a:p>
        </p:txBody>
      </p:sp>
      <p:sp>
        <p:nvSpPr>
          <p:cNvPr id="25623" name="TextBox 62"/>
          <p:cNvSpPr txBox="1">
            <a:spLocks noChangeArrowheads="1"/>
          </p:cNvSpPr>
          <p:nvPr/>
        </p:nvSpPr>
        <p:spPr bwMode="auto">
          <a:xfrm>
            <a:off x="609600" y="3849688"/>
            <a:ext cx="19812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9 variables </a:t>
            </a:r>
          </a:p>
          <a:p>
            <a:pPr eaLnBrk="0" hangingPunct="0"/>
            <a:r>
              <a:rPr lang="en-US" sz="1800"/>
              <a:t>10 equations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956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&amp; Output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" y="1066800"/>
            <a:ext cx="9067800" cy="187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800" b="1"/>
              <a:t>Input: </a:t>
            </a:r>
          </a:p>
          <a:p>
            <a:pPr eaLnBrk="0" hangingPunct="0"/>
            <a:r>
              <a:rPr lang="it-IT" sz="1400"/>
              <a:t>Frame nb, pupil center in 2D image, first glint, second glint, mid-glint point</a:t>
            </a:r>
          </a:p>
          <a:p>
            <a:pPr eaLnBrk="0" hangingPunct="0"/>
            <a:r>
              <a:rPr lang="it-IT" sz="1400"/>
              <a:t>160 979.534973 336.336365 991.500000 339.500000 978.500000 339.500000 985.000000 339.500000 </a:t>
            </a:r>
          </a:p>
          <a:p>
            <a:pPr eaLnBrk="0" hangingPunct="0"/>
            <a:r>
              <a:rPr lang="it-IT" sz="1400"/>
              <a:t>161 978.229858 336.898865 989.500000 339.500000 977.500000 339.500000 983.500000 339.500000 </a:t>
            </a:r>
          </a:p>
          <a:p>
            <a:pPr eaLnBrk="0" hangingPunct="0"/>
            <a:r>
              <a:rPr lang="it-IT" sz="1400"/>
              <a:t>162 973.933411 336.968689 987.500000 340.500000 974.500000 340.500000 981.000000 340.500000 </a:t>
            </a:r>
          </a:p>
          <a:p>
            <a:pPr eaLnBrk="0" hangingPunct="0"/>
            <a:r>
              <a:rPr lang="it-IT" sz="1400"/>
              <a:t>163 -1 -1 -1 -1 -1 -1 -1 -1 </a:t>
            </a:r>
          </a:p>
          <a:p>
            <a:pPr eaLnBrk="0" hangingPunct="0"/>
            <a:r>
              <a:rPr lang="it-IT" sz="1400"/>
              <a:t>164 975.000000 338.500000 987.500000 341.500000 975.500000 341.500000 981.500000 341.500000 </a:t>
            </a:r>
          </a:p>
          <a:p>
            <a:pPr eaLnBrk="0" hangingPunct="0"/>
            <a:endParaRPr lang="it-IT" sz="14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2400" y="3152775"/>
            <a:ext cx="678180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800" b="1"/>
              <a:t>Output : </a:t>
            </a:r>
          </a:p>
          <a:p>
            <a:pPr eaLnBrk="0" hangingPunct="0"/>
            <a:r>
              <a:rPr lang="it-IT" sz="1800" b="1">
                <a:solidFill>
                  <a:schemeClr val="tx2"/>
                </a:solidFill>
              </a:rPr>
              <a:t>Corneal Center (x, y, z):</a:t>
            </a:r>
            <a:r>
              <a:rPr lang="it-IT" sz="1800" b="1"/>
              <a:t> </a:t>
            </a:r>
          </a:p>
          <a:p>
            <a:pPr eaLnBrk="0" hangingPunct="0"/>
            <a:r>
              <a:rPr lang="it-IT" sz="1800" b="1"/>
              <a:t>(-31.85431, 38.07172, </a:t>
            </a:r>
            <a:r>
              <a:rPr lang="it-IT" sz="1800" b="1" u="sng">
                <a:solidFill>
                  <a:srgbClr val="0000FF"/>
                </a:solidFill>
              </a:rPr>
              <a:t>470.4345</a:t>
            </a:r>
            <a:r>
              <a:rPr lang="it-IT" sz="1800" b="1" u="sng"/>
              <a:t>)</a:t>
            </a:r>
          </a:p>
          <a:p>
            <a:pPr eaLnBrk="0" hangingPunct="0"/>
            <a:endParaRPr lang="it-IT" sz="1800" b="1">
              <a:solidFill>
                <a:schemeClr val="tx2"/>
              </a:solidFill>
            </a:endParaRPr>
          </a:p>
          <a:p>
            <a:pPr eaLnBrk="0" hangingPunct="0"/>
            <a:r>
              <a:rPr lang="it-IT" sz="1800" b="1">
                <a:solidFill>
                  <a:schemeClr val="tx2"/>
                </a:solidFill>
              </a:rPr>
              <a:t>Pupil center(x, y, z):</a:t>
            </a:r>
            <a:r>
              <a:rPr lang="it-IT" sz="1800" b="1"/>
              <a:t> </a:t>
            </a:r>
          </a:p>
          <a:p>
            <a:pPr eaLnBrk="0" hangingPunct="0"/>
            <a:r>
              <a:rPr lang="it-IT" sz="1800" b="1"/>
              <a:t>(-30.80597, 35.80776, </a:t>
            </a:r>
            <a:r>
              <a:rPr lang="it-IT" sz="1800" b="1" u="sng">
                <a:solidFill>
                  <a:srgbClr val="0000FF"/>
                </a:solidFill>
              </a:rPr>
              <a:t>466.6895</a:t>
            </a:r>
            <a:r>
              <a:rPr lang="it-IT" sz="18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001000" cy="11430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fr-CA" smtClean="0"/>
              <a:t>POG Estimation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-228600" y="731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7664" name="Espace réservé du contenu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4181475"/>
          </a:xfrm>
        </p:spPr>
        <p:txBody>
          <a:bodyPr lIns="91440" tIns="45720" rIns="91440" bIns="45720"/>
          <a:lstStyle/>
          <a:p>
            <a:pPr eaLnBrk="1" hangingPunct="1"/>
            <a:r>
              <a:rPr lang="fr-CA" sz="2800" smtClean="0">
                <a:sym typeface="Wingdings" pitchFamily="2" charset="2"/>
              </a:rPr>
              <a:t>Concept: </a:t>
            </a:r>
          </a:p>
          <a:p>
            <a:pPr lvl="1" eaLnBrk="1" hangingPunct="1"/>
            <a:r>
              <a:rPr lang="fr-CA" sz="2000" smtClean="0">
                <a:sym typeface="Wingdings" pitchFamily="2" charset="2"/>
              </a:rPr>
              <a:t>Estimate the Intersection of  Optical Axis and Screen Plane</a:t>
            </a:r>
          </a:p>
          <a:p>
            <a:pPr eaLnBrk="1" hangingPunct="1">
              <a:buFont typeface="Monotype Sorts"/>
              <a:buNone/>
            </a:pPr>
            <a:endParaRPr lang="fr-CA" sz="2000" b="1" smtClean="0">
              <a:sym typeface="Wingdings" pitchFamily="2" charset="2"/>
            </a:endParaRPr>
          </a:p>
          <a:p>
            <a:pPr eaLnBrk="1" hangingPunct="1"/>
            <a:r>
              <a:rPr lang="fr-CA" sz="2800" smtClean="0">
                <a:sym typeface="Wingdings" pitchFamily="2" charset="2"/>
              </a:rPr>
              <a:t>Input: </a:t>
            </a:r>
          </a:p>
          <a:p>
            <a:pPr lvl="1" eaLnBrk="1" hangingPunct="1"/>
            <a:r>
              <a:rPr lang="fr-CA" sz="2000" smtClean="0">
                <a:sym typeface="Wingdings" pitchFamily="2" charset="2"/>
              </a:rPr>
              <a:t>Estimated Corneal Center 3D Position</a:t>
            </a:r>
          </a:p>
          <a:p>
            <a:pPr lvl="1" eaLnBrk="1" hangingPunct="1"/>
            <a:r>
              <a:rPr lang="fr-CA" sz="2000" smtClean="0">
                <a:sym typeface="Wingdings" pitchFamily="2" charset="2"/>
              </a:rPr>
              <a:t>Estimated Pupil Center 3D Position</a:t>
            </a:r>
          </a:p>
          <a:p>
            <a:pPr lvl="1" eaLnBrk="1" hangingPunct="1"/>
            <a:r>
              <a:rPr lang="fr-CA" sz="2000" smtClean="0">
                <a:sym typeface="Wingdings" pitchFamily="2" charset="2"/>
              </a:rPr>
              <a:t>Screen Origin, Screen size</a:t>
            </a:r>
          </a:p>
          <a:p>
            <a:pPr lvl="1" eaLnBrk="1" hangingPunct="1"/>
            <a:r>
              <a:rPr lang="fr-CA" sz="2000" smtClean="0">
                <a:sym typeface="Wingdings" pitchFamily="2" charset="2"/>
              </a:rPr>
              <a:t>Rotation Matrix in Camera Coordinate </a:t>
            </a:r>
          </a:p>
          <a:p>
            <a:pPr eaLnBrk="1" hangingPunct="1"/>
            <a:endParaRPr lang="fr-CA" sz="2000" smtClean="0">
              <a:sym typeface="Wingdings" pitchFamily="2" charset="2"/>
            </a:endParaRPr>
          </a:p>
          <a:p>
            <a:pPr eaLnBrk="1" hangingPunct="1"/>
            <a:r>
              <a:rPr lang="fr-CA" sz="2800" smtClean="0">
                <a:sym typeface="Wingdings" pitchFamily="2" charset="2"/>
              </a:rPr>
              <a:t>Output:</a:t>
            </a:r>
          </a:p>
          <a:p>
            <a:pPr eaLnBrk="1" hangingPunct="1">
              <a:buFont typeface="Monotype Sorts"/>
              <a:buNone/>
            </a:pPr>
            <a:r>
              <a:rPr lang="fr-CA" sz="2000" smtClean="0">
                <a:sym typeface="Wingdings" pitchFamily="2" charset="2"/>
              </a:rPr>
              <a:t>	POG Position</a:t>
            </a:r>
          </a:p>
          <a:p>
            <a:pPr eaLnBrk="1" hangingPunct="1">
              <a:buFont typeface="Monotype Sorts"/>
              <a:buNone/>
            </a:pPr>
            <a:r>
              <a:rPr lang="fr-CA" sz="1600" smtClean="0"/>
              <a:t>	</a:t>
            </a:r>
          </a:p>
        </p:txBody>
      </p:sp>
      <p:grpSp>
        <p:nvGrpSpPr>
          <p:cNvPr id="27665" name="Group 60"/>
          <p:cNvGrpSpPr>
            <a:grpSpLocks/>
          </p:cNvGrpSpPr>
          <p:nvPr/>
        </p:nvGrpSpPr>
        <p:grpSpPr bwMode="auto">
          <a:xfrm>
            <a:off x="4191000" y="3886200"/>
            <a:ext cx="4413250" cy="2133600"/>
            <a:chOff x="838200" y="4343400"/>
            <a:chExt cx="4413565" cy="2133600"/>
          </a:xfrm>
        </p:grpSpPr>
        <p:sp>
          <p:nvSpPr>
            <p:cNvPr id="31" name="Oval 30"/>
            <p:cNvSpPr/>
            <p:nvPr/>
          </p:nvSpPr>
          <p:spPr>
            <a:xfrm flipH="1">
              <a:off x="1447844" y="6324600"/>
              <a:ext cx="76205" cy="12223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grpSp>
          <p:nvGrpSpPr>
            <p:cNvPr id="27667" name="Group 59"/>
            <p:cNvGrpSpPr>
              <a:grpSpLocks/>
            </p:cNvGrpSpPr>
            <p:nvPr/>
          </p:nvGrpSpPr>
          <p:grpSpPr bwMode="auto">
            <a:xfrm>
              <a:off x="838200" y="4343400"/>
              <a:ext cx="4413565" cy="2133600"/>
              <a:chOff x="838200" y="4343400"/>
              <a:chExt cx="4413565" cy="2133600"/>
            </a:xfrm>
          </p:grpSpPr>
          <p:grpSp>
            <p:nvGrpSpPr>
              <p:cNvPr id="27668" name="Group 54"/>
              <p:cNvGrpSpPr>
                <a:grpSpLocks/>
              </p:cNvGrpSpPr>
              <p:nvPr/>
            </p:nvGrpSpPr>
            <p:grpSpPr bwMode="auto">
              <a:xfrm>
                <a:off x="838200" y="4343400"/>
                <a:ext cx="4413565" cy="2133600"/>
                <a:chOff x="838200" y="4343400"/>
                <a:chExt cx="4413565" cy="2133600"/>
              </a:xfrm>
            </p:grpSpPr>
            <p:grpSp>
              <p:nvGrpSpPr>
                <p:cNvPr id="27670" name="Group 51"/>
                <p:cNvGrpSpPr>
                  <a:grpSpLocks/>
                </p:cNvGrpSpPr>
                <p:nvPr/>
              </p:nvGrpSpPr>
              <p:grpSpPr bwMode="auto">
                <a:xfrm>
                  <a:off x="838200" y="4343400"/>
                  <a:ext cx="4413565" cy="2133600"/>
                  <a:chOff x="838200" y="4343400"/>
                  <a:chExt cx="4413565" cy="2133600"/>
                </a:xfrm>
              </p:grpSpPr>
              <p:grpSp>
                <p:nvGrpSpPr>
                  <p:cNvPr id="2767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838200" y="4343400"/>
                    <a:ext cx="4413565" cy="2133600"/>
                    <a:chOff x="4419600" y="4331732"/>
                    <a:chExt cx="4413565" cy="2133600"/>
                  </a:xfrm>
                </p:grpSpPr>
                <p:sp>
                  <p:nvSpPr>
                    <p:cNvPr id="21" name="Parallelogram 20"/>
                    <p:cNvSpPr/>
                    <p:nvPr/>
                  </p:nvSpPr>
                  <p:spPr>
                    <a:xfrm rot="16200000">
                      <a:off x="6356564" y="4376109"/>
                      <a:ext cx="2133600" cy="2044846"/>
                    </a:xfrm>
                    <a:prstGeom prst="parallelogram">
                      <a:avLst>
                        <a:gd name="adj" fmla="val 23764"/>
                      </a:avLst>
                    </a:prstGeom>
                    <a:solidFill>
                      <a:schemeClr val="accent1">
                        <a:alpha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800" dirty="0"/>
                    </a:p>
                  </p:txBody>
                </p:sp>
                <p:sp>
                  <p:nvSpPr>
                    <p:cNvPr id="27675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 rot="839939">
                      <a:off x="7086600" y="4648200"/>
                      <a:ext cx="141417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Screen Plane</a:t>
                      </a:r>
                    </a:p>
                  </p:txBody>
                </p:sp>
                <p:cxnSp>
                  <p:nvCxnSpPr>
                    <p:cNvPr id="24" name="Straight Arrow Connector 23"/>
                    <p:cNvCxnSpPr/>
                    <p:nvPr/>
                  </p:nvCxnSpPr>
                  <p:spPr>
                    <a:xfrm flipV="1">
                      <a:off x="5029244" y="5409645"/>
                      <a:ext cx="2514779" cy="99060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677" name="Text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62600" y="5474732"/>
                      <a:ext cx="1244251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Optical axis</a:t>
                      </a:r>
                    </a:p>
                  </p:txBody>
                </p:sp>
                <p:sp>
                  <p:nvSpPr>
                    <p:cNvPr id="27678" name="Text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6084332"/>
                      <a:ext cx="518091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800"/>
                        <a:t>CC</a:t>
                      </a:r>
                    </a:p>
                  </p:txBody>
                </p:sp>
                <p:sp>
                  <p:nvSpPr>
                    <p:cNvPr id="27679" name="Text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29200" y="5779532"/>
                      <a:ext cx="505267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PC</a:t>
                      </a:r>
                    </a:p>
                  </p:txBody>
                </p:sp>
                <p:cxnSp>
                  <p:nvCxnSpPr>
                    <p:cNvPr id="38" name="Straight Arrow Connector 37"/>
                    <p:cNvCxnSpPr>
                      <a:stCxn id="31" idx="5"/>
                    </p:cNvCxnSpPr>
                    <p:nvPr/>
                  </p:nvCxnSpPr>
                  <p:spPr>
                    <a:xfrm rot="5400000" flipH="1" flipV="1">
                      <a:off x="6001689" y="4570551"/>
                      <a:ext cx="885825" cy="2808487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681" name="Text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29400" y="5943600"/>
                      <a:ext cx="1158779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Visual axis</a:t>
                      </a:r>
                    </a:p>
                  </p:txBody>
                </p:sp>
                <p:sp>
                  <p:nvSpPr>
                    <p:cNvPr id="27682" name="Text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848600" y="5410200"/>
                      <a:ext cx="98456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/>
                        <a:t>GT POG</a:t>
                      </a:r>
                    </a:p>
                  </p:txBody>
                </p:sp>
                <p:sp>
                  <p:nvSpPr>
                    <p:cNvPr id="27683" name="Text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7600" y="5017532"/>
                      <a:ext cx="79605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Offset</a:t>
                      </a:r>
                    </a:p>
                  </p:txBody>
                </p:sp>
              </p:grpSp>
              <p:sp>
                <p:nvSpPr>
                  <p:cNvPr id="27673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9400" y="5105400"/>
                    <a:ext cx="995785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/>
                      <a:t>Est POG</a:t>
                    </a:r>
                  </a:p>
                </p:txBody>
              </p:sp>
            </p:grp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962623" y="5410200"/>
                  <a:ext cx="228616" cy="7620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Oval 31"/>
              <p:cNvSpPr/>
              <p:nvPr/>
            </p:nvSpPr>
            <p:spPr>
              <a:xfrm>
                <a:off x="2057487" y="6019800"/>
                <a:ext cx="76205" cy="1524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&amp; Output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200" y="1066800"/>
            <a:ext cx="88392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/>
              <a:t>Input: </a:t>
            </a:r>
          </a:p>
          <a:p>
            <a:pPr eaLnBrk="0" hangingPunct="0"/>
            <a:r>
              <a:rPr lang="it-IT" sz="1400"/>
              <a:t>Frame nb, pupil center in 2D image, first glint, second glint, mid-glint point</a:t>
            </a:r>
          </a:p>
          <a:p>
            <a:pPr eaLnBrk="0" hangingPunct="0"/>
            <a:r>
              <a:rPr lang="it-IT" sz="1400"/>
              <a:t>160 979.534973 336.336365 991.500000 339.500000 978.500000 339.500000 985.000000 339.500000 </a:t>
            </a:r>
          </a:p>
          <a:p>
            <a:pPr eaLnBrk="0" hangingPunct="0"/>
            <a:r>
              <a:rPr lang="it-IT" sz="1400"/>
              <a:t>161 978.229858 336.898865 989.500000 339.500000 977.500000 339.500000 983.500000 339.500000 </a:t>
            </a:r>
          </a:p>
          <a:p>
            <a:pPr eaLnBrk="0" hangingPunct="0"/>
            <a:r>
              <a:rPr lang="it-IT" sz="1400"/>
              <a:t>162 973.933411 336.968689 987.500000 340.500000 974.500000 340.500000 981.000000 340.500000 </a:t>
            </a:r>
          </a:p>
          <a:p>
            <a:pPr eaLnBrk="0" hangingPunct="0"/>
            <a:endParaRPr lang="it-IT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" y="3152775"/>
            <a:ext cx="6781800" cy="258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800" b="1"/>
              <a:t>Output sample:  </a:t>
            </a:r>
          </a:p>
          <a:p>
            <a:pPr eaLnBrk="0" hangingPunct="0"/>
            <a:r>
              <a:rPr lang="it-IT" sz="1800" b="1">
                <a:solidFill>
                  <a:schemeClr val="tx2"/>
                </a:solidFill>
              </a:rPr>
              <a:t>Corneal Center (x, y, z):</a:t>
            </a:r>
            <a:r>
              <a:rPr lang="it-IT" sz="1800" b="1"/>
              <a:t> </a:t>
            </a:r>
          </a:p>
          <a:p>
            <a:pPr eaLnBrk="0" hangingPunct="0"/>
            <a:r>
              <a:rPr lang="it-IT" sz="1800" b="1"/>
              <a:t>(-31.85431, 38.07172, </a:t>
            </a:r>
            <a:r>
              <a:rPr lang="it-IT" sz="1800" b="1" u="sng">
                <a:solidFill>
                  <a:srgbClr val="0000FF"/>
                </a:solidFill>
              </a:rPr>
              <a:t>470.4345</a:t>
            </a:r>
            <a:r>
              <a:rPr lang="it-IT" sz="1800" b="1" u="sng"/>
              <a:t>)</a:t>
            </a:r>
          </a:p>
          <a:p>
            <a:pPr eaLnBrk="0" hangingPunct="0"/>
            <a:endParaRPr lang="it-IT" sz="1800" b="1">
              <a:solidFill>
                <a:schemeClr val="tx2"/>
              </a:solidFill>
            </a:endParaRPr>
          </a:p>
          <a:p>
            <a:pPr eaLnBrk="0" hangingPunct="0"/>
            <a:r>
              <a:rPr lang="it-IT" sz="1800" b="1">
                <a:solidFill>
                  <a:schemeClr val="tx2"/>
                </a:solidFill>
              </a:rPr>
              <a:t>Pupil center(x, y, z):</a:t>
            </a:r>
            <a:r>
              <a:rPr lang="it-IT" sz="1800" b="1"/>
              <a:t> </a:t>
            </a:r>
          </a:p>
          <a:p>
            <a:pPr eaLnBrk="0" hangingPunct="0"/>
            <a:r>
              <a:rPr lang="it-IT" sz="1800" b="1"/>
              <a:t>(-30.80597, 35.80776, </a:t>
            </a:r>
            <a:r>
              <a:rPr lang="it-IT" sz="1800" b="1" u="sng">
                <a:solidFill>
                  <a:srgbClr val="0000FF"/>
                </a:solidFill>
              </a:rPr>
              <a:t>466.6895</a:t>
            </a:r>
            <a:r>
              <a:rPr lang="it-IT" sz="1800" b="1"/>
              <a:t>)</a:t>
            </a:r>
          </a:p>
          <a:p>
            <a:pPr eaLnBrk="0" hangingPunct="0"/>
            <a:endParaRPr lang="it-IT" sz="1800" b="1">
              <a:solidFill>
                <a:schemeClr val="tx2"/>
              </a:solidFill>
            </a:endParaRPr>
          </a:p>
          <a:p>
            <a:pPr eaLnBrk="0" hangingPunct="0"/>
            <a:r>
              <a:rPr lang="it-IT" sz="1800" b="1">
                <a:solidFill>
                  <a:schemeClr val="tx2"/>
                </a:solidFill>
              </a:rPr>
              <a:t>POG(x, y):</a:t>
            </a:r>
            <a:r>
              <a:rPr lang="it-IT" sz="1800" b="1"/>
              <a:t> </a:t>
            </a:r>
          </a:p>
          <a:p>
            <a:pPr eaLnBrk="0" hangingPunct="0"/>
            <a:r>
              <a:rPr lang="it-IT" sz="1800" b="1"/>
              <a:t>(148.7627, 635.39)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57200" y="990600"/>
            <a:ext cx="8534400" cy="4800600"/>
          </a:xfrm>
          <a:prstGeom prst="rect">
            <a:avLst/>
          </a:prstGeom>
        </p:spPr>
        <p:txBody>
          <a:bodyPr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fr-CA" sz="2100" kern="0" dirty="0">
                <a:latin typeface="+mn-lt"/>
                <a:cs typeface="+mn-cs"/>
              </a:rPr>
              <a:t>9 </a:t>
            </a:r>
            <a:r>
              <a:rPr lang="fr-CA" sz="2100" kern="0" dirty="0" err="1">
                <a:latin typeface="+mn-lt"/>
                <a:cs typeface="+mn-cs"/>
              </a:rPr>
              <a:t>Targets</a:t>
            </a:r>
            <a:r>
              <a:rPr lang="fr-CA" sz="2100" kern="0" dirty="0">
                <a:latin typeface="+mn-lt"/>
                <a:cs typeface="+mn-cs"/>
              </a:rPr>
              <a:t> POG Estimation Plot – </a:t>
            </a:r>
            <a:r>
              <a:rPr lang="fr-CA" sz="2100" kern="0" dirty="0" err="1">
                <a:latin typeface="+mn-lt"/>
                <a:cs typeface="+mn-cs"/>
              </a:rPr>
              <a:t>With</a:t>
            </a:r>
            <a:r>
              <a:rPr lang="fr-CA" sz="2100" kern="0" dirty="0">
                <a:latin typeface="+mn-lt"/>
                <a:cs typeface="+mn-cs"/>
              </a:rPr>
              <a:t> Glasses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fr-CA" sz="2100" kern="0" dirty="0">
                <a:latin typeface="+mn-lt"/>
                <a:cs typeface="+mn-cs"/>
              </a:rPr>
              <a:t>5 pts Calibration </a:t>
            </a:r>
            <a:r>
              <a:rPr lang="fr-CA" sz="2100" kern="0" dirty="0">
                <a:latin typeface="+mn-lt"/>
                <a:cs typeface="+mn-cs"/>
                <a:sym typeface="Wingdings" pitchFamily="2" charset="2"/>
              </a:rPr>
              <a:t> 4 pts Test</a:t>
            </a:r>
            <a:endParaRPr lang="fr-CA" sz="2100" kern="0" dirty="0">
              <a:latin typeface="+mn-lt"/>
              <a:cs typeface="+mn-cs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defRPr/>
            </a:pPr>
            <a:r>
              <a:rPr lang="fr-CA" sz="2100" kern="0" dirty="0">
                <a:latin typeface="+mn-lt"/>
                <a:cs typeface="+mn-cs"/>
              </a:rPr>
              <a:t>	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Arial" pitchFamily="34" charset="0"/>
              <a:buChar char="•"/>
              <a:defRPr/>
            </a:pPr>
            <a:endParaRPr lang="fr-CA" sz="1600" kern="0" dirty="0">
              <a:latin typeface="+mn-lt"/>
              <a:cs typeface="+mn-cs"/>
              <a:sym typeface="Wingdings" pitchFamily="2" charset="2"/>
            </a:endParaRP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  <a:defRPr/>
            </a:pPr>
            <a:r>
              <a:rPr lang="fr-CA" sz="1600" kern="0" dirty="0">
                <a:latin typeface="+mn-lt"/>
                <a:cs typeface="+mn-cs"/>
                <a:sym typeface="Wingdings" pitchFamily="2" charset="2"/>
              </a:rPr>
              <a:t>	</a:t>
            </a:r>
          </a:p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Arial" pitchFamily="34" charset="0"/>
              <a:buChar char="•"/>
              <a:defRPr/>
            </a:pPr>
            <a:endParaRPr lang="fr-CA" sz="1600" kern="0" baseline="-25000" dirty="0">
              <a:latin typeface="+mn-lt"/>
              <a:cs typeface="+mn-cs"/>
              <a:sym typeface="Wingdings" pitchFamily="2" charset="2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828800"/>
          <a:ext cx="781050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Both Eyes Increases Accuracy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4138"/>
            <a:ext cx="7456488" cy="860425"/>
          </a:xfrm>
        </p:spPr>
        <p:txBody>
          <a:bodyPr/>
          <a:lstStyle/>
          <a:p>
            <a:r>
              <a:rPr lang="en-US" sz="2900" smtClean="0"/>
              <a:t>Eye Tracking Helps With The Detection of the Onset of Driver Drowsiness/Fatigue</a:t>
            </a:r>
            <a:endParaRPr lang="en-US" sz="2900" smtClean="0">
              <a:ea typeface="MS PGothic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8" y="1371600"/>
            <a:ext cx="8578850" cy="4849813"/>
          </a:xfrm>
        </p:spPr>
        <p:txBody>
          <a:bodyPr/>
          <a:lstStyle/>
          <a:p>
            <a:pPr>
              <a:lnSpc>
                <a:spcPct val="78000"/>
              </a:lnSpc>
            </a:pPr>
            <a:r>
              <a:rPr lang="en-US" sz="1800" smtClean="0"/>
              <a:t>Driver drowsiness has been widely recognized as a major contributor to highway crashes:</a:t>
            </a:r>
          </a:p>
          <a:p>
            <a:pPr lvl="1">
              <a:lnSpc>
                <a:spcPct val="78000"/>
              </a:lnSpc>
            </a:pPr>
            <a:r>
              <a:rPr lang="en-US" sz="1200" smtClean="0"/>
              <a:t>1500 fatalities/year </a:t>
            </a:r>
          </a:p>
          <a:p>
            <a:pPr lvl="1">
              <a:lnSpc>
                <a:spcPct val="78000"/>
              </a:lnSpc>
            </a:pPr>
            <a:r>
              <a:rPr lang="en-US" sz="1200" smtClean="0"/>
              <a:t>12.5 billion dollars in cost/year</a:t>
            </a:r>
            <a:endParaRPr lang="en-US" sz="14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endParaRPr lang="en-US" sz="1800" smtClean="0"/>
          </a:p>
          <a:p>
            <a:pPr>
              <a:lnSpc>
                <a:spcPct val="78000"/>
              </a:lnSpc>
            </a:pPr>
            <a:r>
              <a:rPr lang="en-US" sz="1800" smtClean="0"/>
              <a:t>Crashes and near-crashes attributable to driver drowsiness: </a:t>
            </a:r>
          </a:p>
          <a:p>
            <a:pPr lvl="1">
              <a:lnSpc>
                <a:spcPct val="78000"/>
              </a:lnSpc>
            </a:pPr>
            <a:r>
              <a:rPr lang="en-US" sz="1400" smtClean="0"/>
              <a:t>22 -24% [100-car Naturalistic Driving study, NHTSA]</a:t>
            </a:r>
          </a:p>
          <a:p>
            <a:pPr lvl="1">
              <a:lnSpc>
                <a:spcPct val="78000"/>
              </a:lnSpc>
            </a:pPr>
            <a:r>
              <a:rPr lang="en-US" sz="1400" smtClean="0"/>
              <a:t>4.4%      [2001 Crashworthiness Data System (CDS) data]</a:t>
            </a:r>
          </a:p>
          <a:p>
            <a:pPr lvl="1">
              <a:lnSpc>
                <a:spcPct val="78000"/>
              </a:lnSpc>
            </a:pPr>
            <a:r>
              <a:rPr lang="en-US" sz="1400" smtClean="0"/>
              <a:t>16- 20% (in England)</a:t>
            </a:r>
          </a:p>
          <a:p>
            <a:pPr lvl="1">
              <a:lnSpc>
                <a:spcPct val="78000"/>
              </a:lnSpc>
            </a:pPr>
            <a:r>
              <a:rPr lang="en-US" sz="1400" smtClean="0"/>
              <a:t>6% (in Australia)</a:t>
            </a:r>
          </a:p>
          <a:p>
            <a:pPr>
              <a:lnSpc>
                <a:spcPct val="78000"/>
              </a:lnSpc>
              <a:buFont typeface="Monotype Sorts"/>
              <a:buNone/>
            </a:pPr>
            <a:endParaRPr lang="en-US" sz="180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2463800"/>
            <a:ext cx="51816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861050" y="3968750"/>
            <a:ext cx="996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/>
              <a:t>Source: NHTSA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69888" y="2566988"/>
            <a:ext cx="4572000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7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/>
              <a:buChar char="u"/>
            </a:pPr>
            <a:endParaRPr lang="en-US" sz="1800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2514600"/>
            <a:ext cx="2536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505200"/>
            <a:ext cx="1676400" cy="1441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3250" y="2667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143250" y="2667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1522413"/>
            <a:ext cx="1257300" cy="1312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143250" y="2667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1050" y="2571750"/>
            <a:ext cx="92075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13" y="1695450"/>
            <a:ext cx="892175" cy="798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143250" y="2667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7550" y="1657350"/>
            <a:ext cx="938213" cy="124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8025" y="2959100"/>
            <a:ext cx="966788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9" cstate="print">
            <a:lum bright="60000" contrast="74000"/>
          </a:blip>
          <a:srcRect/>
          <a:stretch>
            <a:fillRect/>
          </a:stretch>
        </p:blipFill>
        <p:spPr bwMode="auto">
          <a:xfrm>
            <a:off x="6264275" y="2265363"/>
            <a:ext cx="2209800" cy="1011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143250" y="26670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4650" y="2892425"/>
            <a:ext cx="1236663" cy="148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57200" y="1143000"/>
            <a:ext cx="1066800" cy="238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(1) Shape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981200" y="1143000"/>
            <a:ext cx="1066800" cy="387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(2) Pixel-density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246438" y="1160463"/>
            <a:ext cx="1431925" cy="387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(3) Eyelids  motion &amp; spacing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714875" y="3541713"/>
            <a:ext cx="1185863" cy="238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(5)  Iris-radius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 rot="-60767">
            <a:off x="5024438" y="1182688"/>
            <a:ext cx="1125537" cy="238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(4) Eye-size</a:t>
            </a:r>
          </a:p>
        </p:txBody>
      </p:sp>
      <p:pic>
        <p:nvPicPr>
          <p:cNvPr id="31764" name="Picture 20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64275" y="1219200"/>
            <a:ext cx="2209800" cy="110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7162800" y="3429000"/>
            <a:ext cx="1828800" cy="1600200"/>
          </a:xfrm>
          <a:prstGeom prst="rect">
            <a:avLst/>
          </a:prstGeom>
          <a:noFill/>
          <a:ln w="28575">
            <a:pattFill prst="pct80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188075" y="1143000"/>
            <a:ext cx="2362200" cy="2209800"/>
          </a:xfrm>
          <a:prstGeom prst="rect">
            <a:avLst/>
          </a:prstGeom>
          <a:noFill/>
          <a:ln w="28575">
            <a:pattFill prst="pct80">
              <a:fgClr>
                <a:schemeClr val="hlink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2438400" y="-166688"/>
            <a:ext cx="617220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881063" eaLnBrk="0" hangingPunct="0">
              <a:lnSpc>
                <a:spcPct val="135000"/>
              </a:lnSpc>
            </a:pPr>
            <a:r>
              <a:rPr lang="en-US" sz="210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Eye Tracking: Hybrid Recognition Algorithm for Eye Closure Recognition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8458200" y="3108325"/>
            <a:ext cx="609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Bookman Old Style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264275" y="3276600"/>
            <a:ext cx="2209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 rot="-5384548">
            <a:off x="5586413" y="2490787"/>
            <a:ext cx="1111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Bookman Old Style" pitchFamily="18" charset="0"/>
                <a:cs typeface="Times New Roman" pitchFamily="18" charset="0"/>
              </a:rPr>
              <a:t>Blob size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V="1">
            <a:off x="6264275" y="2362200"/>
            <a:ext cx="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1772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3435350"/>
            <a:ext cx="1406525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603875" y="6397625"/>
            <a:ext cx="2944813" cy="238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(6) Motion-like method (eye dynamic)</a:t>
            </a:r>
          </a:p>
        </p:txBody>
      </p:sp>
      <p:pic>
        <p:nvPicPr>
          <p:cNvPr id="31774" name="Picture 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38863" y="5334000"/>
            <a:ext cx="2838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4463" y="5334000"/>
            <a:ext cx="82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16" cstate="print">
            <a:lum bright="-26000"/>
          </a:blip>
          <a:srcRect/>
          <a:stretch>
            <a:fillRect/>
          </a:stretch>
        </p:blipFill>
        <p:spPr bwMode="auto">
          <a:xfrm>
            <a:off x="296863" y="4643438"/>
            <a:ext cx="42624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1736725" y="6076950"/>
            <a:ext cx="8826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900"/>
              <a:t>Velocity curve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1506538" y="5210175"/>
            <a:ext cx="10223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defTabSz="820738" eaLnBrk="0" hangingPunct="0"/>
            <a:r>
              <a:rPr lang="en-US" sz="900"/>
              <a:t>Eye closure data</a:t>
            </a: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1592263" y="6489700"/>
            <a:ext cx="2551112" cy="238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4EE"/>
                </a:solidFill>
                <a:latin typeface="Bookman Old Style" pitchFamily="18" charset="0"/>
                <a:cs typeface="Times New Roman" pitchFamily="18" charset="0"/>
              </a:rPr>
              <a:t>(7) Slow closure vs. Fast closure </a:t>
            </a:r>
          </a:p>
        </p:txBody>
      </p:sp>
      <p:pic>
        <p:nvPicPr>
          <p:cNvPr id="31780" name="Picture 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62313" y="3527425"/>
            <a:ext cx="996950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ed34_imo_1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990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828800" y="84138"/>
            <a:ext cx="6846888" cy="874712"/>
          </a:xfrm>
        </p:spPr>
        <p:txBody>
          <a:bodyPr/>
          <a:lstStyle/>
          <a:p>
            <a:pPr eaLnBrk="1" hangingPunct="1"/>
            <a:r>
              <a:rPr lang="en-US" sz="2800" smtClean="0"/>
              <a:t>Eye Tracking is a Key Technology in Advanced Driver Support Systems (ADS) </a:t>
            </a:r>
            <a:endParaRPr lang="en-US" smtClean="0"/>
          </a:p>
        </p:txBody>
      </p:sp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8780463" cy="1981200"/>
          </a:xfrm>
        </p:spPr>
        <p:txBody>
          <a:bodyPr/>
          <a:lstStyle/>
          <a:p>
            <a:pPr eaLnBrk="1" hangingPunct="1"/>
            <a:r>
              <a:rPr lang="en-US" smtClean="0"/>
              <a:t>Drowsy Driver Detection</a:t>
            </a:r>
          </a:p>
          <a:p>
            <a:pPr eaLnBrk="1" hangingPunct="1"/>
            <a:r>
              <a:rPr lang="en-US" smtClean="0"/>
              <a:t>Driver Distraction Alert</a:t>
            </a:r>
          </a:p>
          <a:p>
            <a:pPr eaLnBrk="1" hangingPunct="1"/>
            <a:endParaRPr lang="en-US" smtClean="0"/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14400"/>
            <a:ext cx="1676400" cy="152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124200"/>
            <a:ext cx="4846638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7800" y="2195513"/>
            <a:ext cx="13462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ldw_detroit_5328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2098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FCW_vehicleTracking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75" y="3429000"/>
            <a:ext cx="4124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" y="2057400"/>
            <a:ext cx="126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06513" y="2057400"/>
            <a:ext cx="37988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229600" cy="914400"/>
          </a:xfrm>
        </p:spPr>
        <p:txBody>
          <a:bodyPr/>
          <a:lstStyle/>
          <a:p>
            <a:r>
              <a:rPr lang="en-US" smtClean="0"/>
              <a:t>Participant Metrics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74625" y="1309688"/>
            <a:ext cx="8088313" cy="4849812"/>
            <a:chOff x="137" y="1329"/>
            <a:chExt cx="4446" cy="2724"/>
          </a:xfrm>
        </p:grpSpPr>
        <p:pic>
          <p:nvPicPr>
            <p:cNvPr id="327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" y="1329"/>
              <a:ext cx="4372" cy="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" y="3357"/>
              <a:ext cx="4085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692275" y="142875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Ethnicity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819650" y="14224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Vision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777038" y="1392238"/>
            <a:ext cx="120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Gender</a:t>
            </a: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1143000" y="6080125"/>
            <a:ext cx="60198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/>
            <a:endParaRPr lang="en-US" sz="2000"/>
          </a:p>
          <a:p>
            <a:pPr eaLnBrk="0" hangingPunct="0"/>
            <a:r>
              <a:rPr lang="en-US" sz="2000"/>
              <a:t>Participant volume:113, </a:t>
            </a:r>
            <a:r>
              <a:rPr lang="en-US" sz="1400" b="1"/>
              <a:t>December 2006 </a:t>
            </a:r>
            <a:r>
              <a:rPr lang="en-US" sz="1400" b="1">
                <a:sym typeface="Wingdings" pitchFamily="2" charset="2"/>
              </a:rPr>
              <a:t> </a:t>
            </a:r>
            <a:r>
              <a:rPr lang="en-US" sz="1400" b="1"/>
              <a:t> December 2007</a:t>
            </a:r>
          </a:p>
          <a:p>
            <a:pPr eaLnBrk="0" hangingPunct="0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-58738"/>
            <a:ext cx="5818188" cy="874713"/>
          </a:xfrm>
        </p:spPr>
        <p:txBody>
          <a:bodyPr/>
          <a:lstStyle/>
          <a:p>
            <a:r>
              <a:rPr lang="en-US" smtClean="0"/>
              <a:t>Extended Eye Closure (EEC) Evaluation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65188" y="219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9088" y="1458913"/>
            <a:ext cx="61293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Arial" pitchFamily="34" charset="0"/>
              <a:buChar char="♦"/>
            </a:pPr>
            <a:r>
              <a:rPr lang="en-US" sz="2400"/>
              <a:t> EEC accuracy is the same across groups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2160588"/>
            <a:ext cx="67087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135813" y="3316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grpSp>
        <p:nvGrpSpPr>
          <p:cNvPr id="33799" name="Group 8"/>
          <p:cNvGrpSpPr>
            <a:grpSpLocks/>
          </p:cNvGrpSpPr>
          <p:nvPr/>
        </p:nvGrpSpPr>
        <p:grpSpPr bwMode="auto">
          <a:xfrm rot="5400000">
            <a:off x="5396706" y="3366294"/>
            <a:ext cx="5513388" cy="1066800"/>
            <a:chOff x="183" y="1022"/>
            <a:chExt cx="5085" cy="967"/>
          </a:xfrm>
        </p:grpSpPr>
        <p:pic>
          <p:nvPicPr>
            <p:cNvPr id="33800" name="Picture 9" descr="Hyundai DSM HMI 2 bar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5" y="1022"/>
              <a:ext cx="1289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10" descr="Hyundai DSM HMI 4 bar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8" y="1022"/>
              <a:ext cx="1283" cy="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1" descr="Hyundai DSM HMI 6 bar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1" y="1022"/>
              <a:ext cx="1287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12" descr="Hyundai DSM HMI no bar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" y="1022"/>
              <a:ext cx="1289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M Fatigue Demo-on road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Drowsy Driver Detection Demo 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2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>
            <p:ph/>
          </p:nvPr>
        </p:nvGraphicFramePr>
        <p:xfrm>
          <a:off x="-304800" y="0"/>
          <a:ext cx="3657600" cy="706438"/>
        </p:xfrm>
        <a:graphic>
          <a:graphicData uri="http://schemas.openxmlformats.org/presentationml/2006/ole">
            <p:oleObj spid="_x0000_s1026" name="Photo Editor Photo" r:id="rId3" imgW="7590476" imgH="1467055" progId="">
              <p:embed/>
            </p:oleObj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39700" y="46038"/>
            <a:ext cx="8820150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882650" eaLnBrk="0" hangingPunct="0">
              <a:lnSpc>
                <a:spcPct val="115000"/>
              </a:lnSpc>
            </a:pPr>
            <a:r>
              <a:rPr lang="en-US" altLang="ko-KR" sz="2500">
                <a:solidFill>
                  <a:schemeClr val="tx2"/>
                </a:solidFill>
                <a:ea typeface="Gulim" pitchFamily="34" charset="-127"/>
              </a:rPr>
              <a:t>SAfety VEhicle(s) using adaptive </a:t>
            </a:r>
          </a:p>
          <a:p>
            <a:pPr algn="r" defTabSz="882650" eaLnBrk="0" hangingPunct="0">
              <a:lnSpc>
                <a:spcPct val="115000"/>
              </a:lnSpc>
            </a:pPr>
            <a:r>
              <a:rPr lang="en-US" altLang="ko-KR" sz="2500">
                <a:solidFill>
                  <a:schemeClr val="tx2"/>
                </a:solidFill>
                <a:ea typeface="Gulim" pitchFamily="34" charset="-127"/>
              </a:rPr>
              <a:t>Interface Technology (SAVE-IT) program </a:t>
            </a:r>
            <a:endParaRPr lang="en-US" sz="2500">
              <a:solidFill>
                <a:schemeClr val="tx2"/>
              </a:solidFill>
              <a:ea typeface="Gulim" pitchFamily="34" charset="-127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650" y="1244600"/>
            <a:ext cx="61404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1704975"/>
            <a:ext cx="2584450" cy="1465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10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/>
              <a:buChar char="u"/>
            </a:pPr>
            <a:r>
              <a:rPr lang="en-US" sz="1600"/>
              <a:t>Utilize information about the driver's head pose in order to tailor the warnings to the driver's visual attention. 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490913"/>
            <a:ext cx="2768600" cy="1025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10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/>
              <a:buChar char="u"/>
            </a:pPr>
            <a:r>
              <a:rPr lang="en-US" sz="1600"/>
              <a:t>SAVE-IT: 5 year R&amp;D  program sponsored by NHTS and administered by Volpe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88" y="6181725"/>
            <a:ext cx="36703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87913"/>
            <a:ext cx="14922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8313" y="4832350"/>
            <a:ext cx="1162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363" y="5518150"/>
            <a:ext cx="3067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1925" y="6032500"/>
            <a:ext cx="13239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3" y="6018213"/>
            <a:ext cx="8683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128588"/>
            <a:ext cx="8229600" cy="914401"/>
          </a:xfrm>
        </p:spPr>
        <p:txBody>
          <a:bodyPr/>
          <a:lstStyle/>
          <a:p>
            <a:r>
              <a:rPr lang="en-US" smtClean="0"/>
              <a:t>Eye Tracking &amp; Head Tracking for Driver Distraction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258888"/>
            <a:ext cx="4470400" cy="2419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9751" tIns="44163" rIns="89751" bIns="44163"/>
          <a:lstStyle/>
          <a:p>
            <a:pPr marL="276225" indent="-276225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75000"/>
              <a:buFont typeface="Monotype Sorts"/>
              <a:buChar char="u"/>
            </a:pPr>
            <a:r>
              <a:rPr lang="en-US" sz="1800" b="1"/>
              <a:t>78 test subjects</a:t>
            </a:r>
            <a:r>
              <a:rPr lang="en-US" sz="1800"/>
              <a:t> </a:t>
            </a:r>
            <a:endParaRPr lang="en-US" sz="2000"/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600"/>
              <a:t>Gender</a:t>
            </a:r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600"/>
              <a:t>Ethnic diversity</a:t>
            </a:r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Height (Short(≤ 66”), Tall (&gt; 66”))</a:t>
            </a:r>
            <a:r>
              <a:rPr lang="en-US" sz="1600"/>
              <a:t> </a:t>
            </a:r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600"/>
              <a:t>Hair style, </a:t>
            </a:r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600"/>
              <a:t>Facial hair, </a:t>
            </a:r>
            <a:endParaRPr lang="en-US" sz="1800"/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 Eye Wear Status and Type:</a:t>
            </a:r>
          </a:p>
          <a:p>
            <a:pPr marL="1106488" lvl="2" indent="-223838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No Eye Wear</a:t>
            </a:r>
          </a:p>
          <a:p>
            <a:pPr marL="1106488" lvl="2" indent="-223838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Eye Glasses</a:t>
            </a:r>
          </a:p>
          <a:p>
            <a:pPr marL="1106488" lvl="2" indent="-223838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Sunglasses</a:t>
            </a:r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Age (4 levels)</a:t>
            </a:r>
          </a:p>
          <a:p>
            <a:pPr marL="1106488" lvl="2" indent="-223838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r>
              <a:rPr lang="en-US" sz="1800"/>
              <a:t> 20s, 30s, 40s, 50s</a:t>
            </a:r>
            <a:endParaRPr lang="en-US" sz="1800">
              <a:sym typeface="Symbol" pitchFamily="18" charset="2"/>
            </a:endParaRPr>
          </a:p>
          <a:p>
            <a:pPr marL="661988" lvl="1" indent="-220663" defTabSz="882650" eaLnBrk="0" hangingPunct="0">
              <a:lnSpc>
                <a:spcPct val="88000"/>
              </a:lnSpc>
              <a:spcBef>
                <a:spcPct val="30000"/>
              </a:spcBef>
              <a:buClr>
                <a:srgbClr val="FF0000"/>
              </a:buClr>
              <a:buSzPct val="100000"/>
              <a:buFontTx/>
              <a:buChar char="–"/>
            </a:pPr>
            <a:endParaRPr lang="en-US" sz="160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4192588"/>
            <a:ext cx="52990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375" y="1323975"/>
            <a:ext cx="42513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888" y="3562350"/>
            <a:ext cx="41465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 </a:t>
            </a:r>
          </a:p>
        </p:txBody>
      </p:sp>
      <p:sp>
        <p:nvSpPr>
          <p:cNvPr id="3686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7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US" smtClean="0"/>
              <a:t> </a:t>
            </a:r>
          </a:p>
          <a:p>
            <a:pPr>
              <a:buFont typeface="Monotype Sorts"/>
              <a:buNone/>
            </a:pPr>
            <a:r>
              <a:rPr lang="en-US" smtClean="0"/>
              <a:t>dr.hiryad@gmail.com </a:t>
            </a:r>
          </a:p>
          <a:p>
            <a:pPr>
              <a:buFont typeface="Monotype Sorts"/>
              <a:buNone/>
            </a:pPr>
            <a:r>
              <a:rPr lang="en-US" smtClean="0"/>
              <a:t>hammoud@csail.mit.edu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25209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990600" y="6019800"/>
            <a:ext cx="4124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http://www.springer.com/engineering/signals/book/978-3-540-75411-4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CW_DISTRACT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95400"/>
            <a:ext cx="788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re 1"/>
          <p:cNvSpPr>
            <a:spLocks/>
          </p:cNvSpPr>
          <p:nvPr/>
        </p:nvSpPr>
        <p:spPr bwMode="auto">
          <a:xfrm>
            <a:off x="838200" y="152400"/>
            <a:ext cx="8001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882650" eaLnBrk="0" hangingPunct="0">
              <a:lnSpc>
                <a:spcPct val="85000"/>
              </a:lnSpc>
            </a:pPr>
            <a:endParaRPr lang="fr-CA" sz="2500">
              <a:solidFill>
                <a:schemeClr val="tx2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778250" y="152400"/>
            <a:ext cx="5365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>
                <a:solidFill>
                  <a:srgbClr val="FF0000"/>
                </a:solidFill>
              </a:rPr>
              <a:t>ADS: Visual Distraction Alert Reduces</a:t>
            </a:r>
          </a:p>
          <a:p>
            <a:pPr algn="r" eaLnBrk="0" hangingPunct="0"/>
            <a:r>
              <a:rPr lang="en-US" sz="2400">
                <a:solidFill>
                  <a:srgbClr val="FF0000"/>
                </a:solidFill>
              </a:rPr>
              <a:t>Vehicles Crashes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39624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13" y="5257800"/>
            <a:ext cx="195738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AAC Improves Quality of Lives</a:t>
            </a:r>
            <a:endParaRPr lang="en-US" smtClean="0"/>
          </a:p>
        </p:txBody>
      </p:sp>
      <p:sp>
        <p:nvSpPr>
          <p:cNvPr id="10245" name="Content Placeholder 4"/>
          <p:cNvSpPr>
            <a:spLocks noGrp="1"/>
          </p:cNvSpPr>
          <p:nvPr>
            <p:ph sz="half" idx="1"/>
          </p:nvPr>
        </p:nvSpPr>
        <p:spPr>
          <a:xfrm>
            <a:off x="0" y="1066800"/>
            <a:ext cx="6019800" cy="54864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u"/>
              <a:defRPr/>
            </a:pPr>
            <a:r>
              <a:rPr lang="en-US" dirty="0" smtClean="0"/>
              <a:t>Eye Tracking Technology Allows Disabled People to Communicate</a:t>
            </a:r>
          </a:p>
          <a:p>
            <a:pPr lvl="2" eaLnBrk="1" hangingPunct="1">
              <a:defRPr/>
            </a:pPr>
            <a:r>
              <a:rPr lang="en-US" sz="1600" dirty="0" smtClean="0">
                <a:ea typeface="+mn-ea"/>
                <a:cs typeface="+mn-cs"/>
              </a:rPr>
              <a:t>Compose Text Messages</a:t>
            </a:r>
          </a:p>
          <a:p>
            <a:pPr lvl="2" eaLnBrk="1" hangingPunct="1">
              <a:defRPr/>
            </a:pPr>
            <a:r>
              <a:rPr lang="en-US" sz="1600" dirty="0" smtClean="0">
                <a:ea typeface="+mn-ea"/>
                <a:cs typeface="+mn-cs"/>
              </a:rPr>
              <a:t>Dial Phone Numbers </a:t>
            </a:r>
          </a:p>
          <a:p>
            <a:pPr lvl="2" eaLnBrk="1" hangingPunct="1">
              <a:defRPr/>
            </a:pPr>
            <a:r>
              <a:rPr lang="en-US" sz="1600" dirty="0" smtClean="0">
                <a:ea typeface="+mn-ea"/>
                <a:cs typeface="+mn-cs"/>
              </a:rPr>
              <a:t>Play Games </a:t>
            </a:r>
          </a:p>
          <a:p>
            <a:pPr lvl="2" eaLnBrk="1" hangingPunct="1">
              <a:defRPr/>
            </a:pPr>
            <a:r>
              <a:rPr lang="en-US" sz="1600" dirty="0" smtClean="0">
                <a:ea typeface="+mn-ea"/>
                <a:cs typeface="+mn-cs"/>
              </a:rPr>
              <a:t>Drive Power Wheelchair</a:t>
            </a:r>
            <a:endParaRPr lang="en-US" dirty="0" smtClean="0">
              <a:ea typeface="+mn-ea"/>
              <a:cs typeface="+mn-cs"/>
            </a:endParaRPr>
          </a:p>
          <a:p>
            <a:pPr lvl="2" eaLnBrk="1" hangingPunct="1">
              <a:buFontTx/>
              <a:buNone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marL="276225" lvl="3" indent="-276225" eaLnBrk="1" hangingPunct="1">
              <a:buFont typeface="Monotype Sorts" pitchFamily="2" charset="2"/>
              <a:buChar char="u"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276225" lvl="2" indent="-276225" eaLnBrk="1" hangingPunct="1">
              <a:buSzPct val="75000"/>
              <a:buFont typeface="Monotype Sorts" pitchFamily="2" charset="2"/>
              <a:buChar char="u"/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pic>
        <p:nvPicPr>
          <p:cNvPr id="7174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990600"/>
            <a:ext cx="3013075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eyeTracking_AL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352800"/>
            <a:ext cx="5721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9200" y="3352800"/>
            <a:ext cx="3392488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  <a:hlinkClick r:id="rId6"/>
              </a:rPr>
              <a:t>http://www.youtube.com/watch?v=gDKFNqrmtZ4</a:t>
            </a:r>
            <a:endParaRPr lang="en-US" sz="105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bii.com/ImageVaultFiles/id_3231/cf_60/eyeMobile-slidesho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95800"/>
            <a:ext cx="5895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Eye Tracking Markets &amp; Differentiators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066800"/>
            <a:ext cx="4092575" cy="4849813"/>
          </a:xfrm>
        </p:spPr>
        <p:txBody>
          <a:bodyPr/>
          <a:lstStyle/>
          <a:p>
            <a:r>
              <a:rPr lang="en-US" smtClean="0"/>
              <a:t>Tobii</a:t>
            </a:r>
          </a:p>
          <a:p>
            <a:r>
              <a:rPr lang="en-US" smtClean="0"/>
              <a:t>Smart Eyes</a:t>
            </a:r>
          </a:p>
          <a:p>
            <a:r>
              <a:rPr lang="en-US" smtClean="0"/>
              <a:t>Seeing Machines </a:t>
            </a:r>
          </a:p>
          <a:p>
            <a:r>
              <a:rPr lang="en-US" smtClean="0"/>
              <a:t>EyeTech Digital System</a:t>
            </a:r>
          </a:p>
          <a:p>
            <a:r>
              <a:rPr lang="en-US" smtClean="0"/>
              <a:t>SensoMotoric Instruments GmbH</a:t>
            </a:r>
          </a:p>
          <a:p>
            <a:r>
              <a:rPr lang="en-US" smtClean="0"/>
              <a:t>DynaVox  </a:t>
            </a:r>
          </a:p>
          <a:p>
            <a:r>
              <a:rPr lang="en-US" smtClean="0"/>
              <a:t>Companion Eye Systems</a:t>
            </a:r>
          </a:p>
          <a:p>
            <a:pPr>
              <a:buFont typeface="Monotype Sorts"/>
              <a:buNone/>
            </a:pPr>
            <a:endParaRPr lang="en-US" smtClean="0"/>
          </a:p>
        </p:txBody>
      </p:sp>
      <p:sp>
        <p:nvSpPr>
          <p:cNvPr id="8197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066800"/>
            <a:ext cx="4535487" cy="4849813"/>
          </a:xfrm>
        </p:spPr>
        <p:txBody>
          <a:bodyPr/>
          <a:lstStyle/>
          <a:p>
            <a:r>
              <a:rPr lang="en-US" smtClean="0"/>
              <a:t>Price range</a:t>
            </a:r>
          </a:p>
          <a:p>
            <a:r>
              <a:rPr lang="en-US" smtClean="0"/>
              <a:t>Accuracy &amp; Robustness</a:t>
            </a:r>
          </a:p>
          <a:p>
            <a:r>
              <a:rPr lang="en-US" smtClean="0"/>
              <a:t>Calibration</a:t>
            </a:r>
          </a:p>
          <a:p>
            <a:r>
              <a:rPr lang="en-US" smtClean="0"/>
              <a:t>Head box </a:t>
            </a:r>
          </a:p>
          <a:p>
            <a:r>
              <a:rPr lang="en-US" smtClean="0"/>
              <a:t>Power consumption</a:t>
            </a:r>
          </a:p>
          <a:p>
            <a:r>
              <a:rPr lang="en-US" smtClean="0"/>
              <a:t>Onboard processing</a:t>
            </a:r>
          </a:p>
          <a:p>
            <a:r>
              <a:rPr lang="en-US" smtClean="0"/>
              <a:t>Customer support</a:t>
            </a:r>
          </a:p>
          <a:p>
            <a:endParaRPr lang="en-US" smtClean="0"/>
          </a:p>
          <a:p>
            <a:pPr>
              <a:buFont typeface="Monotype Sorts"/>
              <a:buNone/>
            </a:pPr>
            <a:endParaRPr lang="en-US" smtClean="0"/>
          </a:p>
          <a:p>
            <a:pPr>
              <a:buFont typeface="Monotype Sorts"/>
              <a:buNone/>
            </a:pPr>
            <a:endParaRPr lang="en-US" smtClean="0"/>
          </a:p>
        </p:txBody>
      </p:sp>
      <p:pic>
        <p:nvPicPr>
          <p:cNvPr id="8198" name="Picture 2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876800"/>
            <a:ext cx="71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 Matters! </a:t>
            </a:r>
            <a:br>
              <a:rPr lang="en-US" smtClean="0"/>
            </a:br>
            <a:r>
              <a:rPr lang="en-US" smtClean="0"/>
              <a:t>Eye Tracking Vs. Head Tracking  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371600"/>
            <a:ext cx="5046662" cy="4849813"/>
          </a:xfrm>
        </p:spPr>
        <p:txBody>
          <a:bodyPr/>
          <a:lstStyle/>
          <a:p>
            <a:r>
              <a:rPr lang="en-US" smtClean="0"/>
              <a:t>Eye Cursor Can Get as Precise as a Mouse Cursor </a:t>
            </a:r>
          </a:p>
          <a:p>
            <a:r>
              <a:rPr lang="en-US" smtClean="0"/>
              <a:t>Head Tracker Lacks of Precision but Still Useful for those with Eye Diseases </a:t>
            </a:r>
          </a:p>
        </p:txBody>
      </p:sp>
      <p:pic>
        <p:nvPicPr>
          <p:cNvPr id="9220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24400"/>
            <a:ext cx="914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1752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743200"/>
            <a:ext cx="304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05200"/>
            <a:ext cx="4143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HW and SW of an Eye Tracker  Device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Eye–Gaze Tracking</a:t>
            </a:r>
          </a:p>
          <a:p>
            <a:pPr lvl="1"/>
            <a:r>
              <a:rPr lang="en-US" smtClean="0"/>
              <a:t>Eye detection/Tracking</a:t>
            </a:r>
          </a:p>
          <a:p>
            <a:pPr lvl="1"/>
            <a:r>
              <a:rPr lang="en-US" smtClean="0"/>
              <a:t>Gaze measurements form dark pupil &amp; corneal reflections </a:t>
            </a:r>
          </a:p>
          <a:p>
            <a:pPr lvl="1"/>
            <a:r>
              <a:rPr lang="en-US" smtClean="0"/>
              <a:t>3D gaze tracking</a:t>
            </a:r>
          </a:p>
          <a:p>
            <a:pPr lvl="2"/>
            <a:r>
              <a:rPr lang="en-US" smtClean="0"/>
              <a:t>System Calibration </a:t>
            </a:r>
          </a:p>
          <a:p>
            <a:pPr lvl="2"/>
            <a:r>
              <a:rPr lang="en-US" smtClean="0"/>
              <a:t>Corneal/Pupil centers estimation </a:t>
            </a:r>
          </a:p>
          <a:p>
            <a:pPr lvl="2"/>
            <a:r>
              <a:rPr lang="en-US" smtClean="0"/>
              <a:t>Optical axis Vs. Visual axis</a:t>
            </a:r>
          </a:p>
          <a:p>
            <a:pPr lvl="2"/>
            <a:r>
              <a:rPr lang="en-US" smtClean="0"/>
              <a:t>User Calibration </a:t>
            </a:r>
          </a:p>
          <a:p>
            <a:pPr lvl="2"/>
            <a:r>
              <a:rPr lang="en-US" smtClean="0"/>
              <a:t>Experiments</a:t>
            </a:r>
          </a:p>
          <a:p>
            <a:r>
              <a:rPr lang="en-US" smtClean="0"/>
              <a:t>Eye Closure Tracking (EC)</a:t>
            </a:r>
          </a:p>
          <a:p>
            <a:pPr lvl="1"/>
            <a:r>
              <a:rPr lang="en-US" smtClean="0"/>
              <a:t>Driver fatigue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84138"/>
            <a:ext cx="7989888" cy="874712"/>
          </a:xfrm>
        </p:spPr>
        <p:txBody>
          <a:bodyPr/>
          <a:lstStyle/>
          <a:p>
            <a:r>
              <a:rPr lang="en-US" smtClean="0"/>
              <a:t>Choosing The Right Setup Helps Simplifying the Image Processing Algorithms and Increasing Accuracy  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Near Infrared Camera </a:t>
            </a:r>
          </a:p>
          <a:p>
            <a:pPr lvl="1"/>
            <a:r>
              <a:rPr lang="en-US" smtClean="0"/>
              <a:t>880 nm </a:t>
            </a:r>
          </a:p>
          <a:p>
            <a:pPr lvl="2"/>
            <a:r>
              <a:rPr lang="en-US" smtClean="0"/>
              <a:t>Must respect the MPE threshold </a:t>
            </a:r>
          </a:p>
          <a:p>
            <a:pPr lvl="3">
              <a:buFont typeface="Monotype Sorts"/>
              <a:buNone/>
            </a:pPr>
            <a:r>
              <a:rPr lang="en-US" smtClean="0"/>
              <a:t>(eye safety threshold) </a:t>
            </a:r>
          </a:p>
          <a:p>
            <a:pPr lvl="1"/>
            <a:r>
              <a:rPr lang="en-US" smtClean="0"/>
              <a:t>Filter to block ambient lights</a:t>
            </a:r>
          </a:p>
          <a:p>
            <a:pPr lvl="1"/>
            <a:r>
              <a:rPr lang="en-US" smtClean="0"/>
              <a:t>&gt;= 15HZ</a:t>
            </a:r>
          </a:p>
          <a:p>
            <a:pPr lvl="1"/>
            <a:r>
              <a:rPr lang="en-US" smtClean="0"/>
              <a:t>Global Shutter</a:t>
            </a:r>
          </a:p>
          <a:p>
            <a:r>
              <a:rPr lang="en-US" smtClean="0"/>
              <a:t>Off Axis LEDs </a:t>
            </a:r>
          </a:p>
          <a:p>
            <a:pPr lvl="1"/>
            <a:r>
              <a:rPr lang="en-US" smtClean="0"/>
              <a:t>dark pupil </a:t>
            </a:r>
          </a:p>
          <a:p>
            <a:pPr lvl="1"/>
            <a:r>
              <a:rPr lang="en-US" smtClean="0"/>
              <a:t>Corneal reflexes (glints)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0"/>
            <a:ext cx="6419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284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0" name="Straight Arrow Connector 9"/>
          <p:cNvCxnSpPr>
            <a:cxnSpLocks noChangeShapeType="1"/>
          </p:cNvCxnSpPr>
          <p:nvPr/>
        </p:nvCxnSpPr>
        <p:spPr bwMode="auto">
          <a:xfrm flipV="1">
            <a:off x="3429000" y="2743200"/>
            <a:ext cx="3048000" cy="1447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1" name="Straight Arrow Connector 11"/>
          <p:cNvCxnSpPr>
            <a:cxnSpLocks noChangeShapeType="1"/>
          </p:cNvCxnSpPr>
          <p:nvPr/>
        </p:nvCxnSpPr>
        <p:spPr bwMode="auto">
          <a:xfrm flipV="1">
            <a:off x="2133600" y="2590800"/>
            <a:ext cx="4419600" cy="1371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2" name="Straight Arrow Connector 13"/>
          <p:cNvCxnSpPr>
            <a:cxnSpLocks noChangeShapeType="1"/>
          </p:cNvCxnSpPr>
          <p:nvPr/>
        </p:nvCxnSpPr>
        <p:spPr bwMode="auto">
          <a:xfrm flipV="1">
            <a:off x="3352800" y="2743200"/>
            <a:ext cx="3276600" cy="1447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warizmiat_dsm">
  <a:themeElements>
    <a:clrScheme name="">
      <a:dk1>
        <a:srgbClr val="000000"/>
      </a:dk1>
      <a:lt1>
        <a:srgbClr val="FFFFFF"/>
      </a:lt1>
      <a:dk2>
        <a:srgbClr val="FE0606"/>
      </a:dk2>
      <a:lt2>
        <a:srgbClr val="CECECE"/>
      </a:lt2>
      <a:accent1>
        <a:srgbClr val="A2C1FE"/>
      </a:accent1>
      <a:accent2>
        <a:srgbClr val="00FF00"/>
      </a:accent2>
      <a:accent3>
        <a:srgbClr val="FFFFFF"/>
      </a:accent3>
      <a:accent4>
        <a:srgbClr val="000000"/>
      </a:accent4>
      <a:accent5>
        <a:srgbClr val="CEDDFE"/>
      </a:accent5>
      <a:accent6>
        <a:srgbClr val="00E700"/>
      </a:accent6>
      <a:hlink>
        <a:srgbClr val="FAFD00"/>
      </a:hlink>
      <a:folHlink>
        <a:srgbClr val="DADADA"/>
      </a:folHlink>
    </a:clrScheme>
    <a:fontScheme name="kawarizmiat_d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warizmiat_ds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warizmiat_ds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warizmiat_ds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warizmiat_ds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warizmiat_ds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warizmiat_ds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warizmiat_ds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E0606"/>
    </a:dk2>
    <a:lt2>
      <a:srgbClr val="CECECE"/>
    </a:lt2>
    <a:accent1>
      <a:srgbClr val="A2C1FE"/>
    </a:accent1>
    <a:accent2>
      <a:srgbClr val="00FF00"/>
    </a:accent2>
    <a:accent3>
      <a:srgbClr val="FFFFFF"/>
    </a:accent3>
    <a:accent4>
      <a:srgbClr val="000000"/>
    </a:accent4>
    <a:accent5>
      <a:srgbClr val="CEDDFE"/>
    </a:accent5>
    <a:accent6>
      <a:srgbClr val="00E700"/>
    </a:accent6>
    <a:hlink>
      <a:srgbClr val="FAFD00"/>
    </a:hlink>
    <a:folHlink>
      <a:srgbClr val="DADADA"/>
    </a:folHlink>
  </a:clrScheme>
  <a:fontScheme name="kawarizmiat_ds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8167</TotalTime>
  <Words>1821</Words>
  <Application>Microsoft Office PowerPoint</Application>
  <PresentationFormat>On-screen Show (4:3)</PresentationFormat>
  <Paragraphs>386</Paragraphs>
  <Slides>35</Slides>
  <Notes>16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kawarizmiat_dsm</vt:lpstr>
      <vt:lpstr>Photo Editor Photo</vt:lpstr>
      <vt:lpstr>Companion Eye Systems for Assistive and Automotive Markets </vt:lpstr>
      <vt:lpstr>Eye Tracking as a Non-Invasive Tool to Collect Rich Eye Data for Various Applications </vt:lpstr>
      <vt:lpstr>Eye Tracking is a Key Technology in Advanced Driver Support Systems (ADS) </vt:lpstr>
      <vt:lpstr>Slide 4</vt:lpstr>
      <vt:lpstr>AAC Improves Quality of Lives</vt:lpstr>
      <vt:lpstr>Eye Tracking Markets &amp; Differentiators</vt:lpstr>
      <vt:lpstr>Accuracy Matters!  Eye Tracking Vs. Head Tracking   </vt:lpstr>
      <vt:lpstr>Overview of HW and SW of an Eye Tracker  Device </vt:lpstr>
      <vt:lpstr>Choosing The Right Setup Helps Simplifying the Image Processing Algorithms and Increasing Accuracy  </vt:lpstr>
      <vt:lpstr>Eye Tracking Algorithmic Building Blocks </vt:lpstr>
      <vt:lpstr>Understanding the Eye Anatomy Helps in the Formulation of the Image/Ray Formation</vt:lpstr>
      <vt:lpstr>Eye Tracking Refers to Tracking All Types of Eye Movements</vt:lpstr>
      <vt:lpstr>Extracting Infrared Eye Signatures for Eye Detection &amp; Tracking</vt:lpstr>
      <vt:lpstr>Learn an Eye/non-Eye Models using Machine Learning to Enhance the Automatic Eye Detection Process </vt:lpstr>
      <vt:lpstr>Filter Eye Candidates using Spatio-Temporal and Appearance Information </vt:lpstr>
      <vt:lpstr>Example of Pupil/Glints Tracking During Fast Head Motion (Cerebral Palsy Subject) </vt:lpstr>
      <vt:lpstr>Slide 17</vt:lpstr>
      <vt:lpstr>Slide 18</vt:lpstr>
      <vt:lpstr>From eye detection to eye features localization and 2D gaze vector calculation</vt:lpstr>
      <vt:lpstr>User’s Calibration for Eye Gaze Tracking</vt:lpstr>
      <vt:lpstr>3D GazeTracking Allows Free Head Motion </vt:lpstr>
      <vt:lpstr>Slide 22</vt:lpstr>
      <vt:lpstr>Construct and Solve a System of Non-Linear Equations to Estimate the 3D Corneal Center</vt:lpstr>
      <vt:lpstr>Input &amp; Output</vt:lpstr>
      <vt:lpstr>POG Estimation</vt:lpstr>
      <vt:lpstr>Input &amp; Output</vt:lpstr>
      <vt:lpstr>Averaging Both Eyes Increases Accuracy </vt:lpstr>
      <vt:lpstr>Eye Tracking Helps With The Detection of the Onset of Driver Drowsiness/Fatigue</vt:lpstr>
      <vt:lpstr>Slide 29</vt:lpstr>
      <vt:lpstr>Participant Metrics</vt:lpstr>
      <vt:lpstr>Extended Eye Closure (EEC) Evaluation</vt:lpstr>
      <vt:lpstr>Drowsy Driver Detection Demo </vt:lpstr>
      <vt:lpstr>Slide 33</vt:lpstr>
      <vt:lpstr>Eye Tracking &amp; Head Tracking for Driver Distraction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</dc:creator>
  <cp:lastModifiedBy>riad</cp:lastModifiedBy>
  <cp:revision>437</cp:revision>
  <cp:lastPrinted>1601-01-01T00:00:00Z</cp:lastPrinted>
  <dcterms:created xsi:type="dcterms:W3CDTF">1601-01-01T00:00:00Z</dcterms:created>
  <dcterms:modified xsi:type="dcterms:W3CDTF">2013-11-29T14:35:46Z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