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7" r:id="rId4"/>
    <p:sldId id="266" r:id="rId5"/>
    <p:sldId id="268" r:id="rId6"/>
    <p:sldId id="260" r:id="rId7"/>
    <p:sldId id="261" r:id="rId8"/>
    <p:sldId id="258" r:id="rId9"/>
    <p:sldId id="259" r:id="rId10"/>
    <p:sldId id="269" r:id="rId11"/>
    <p:sldId id="262" r:id="rId12"/>
    <p:sldId id="263" r:id="rId13"/>
    <p:sldId id="270" r:id="rId14"/>
    <p:sldId id="264" r:id="rId15"/>
    <p:sldId id="26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3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35B2F9-299D-413E-920F-5FB0CA243EB6}"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BE866AC2-8641-4C92-A410-06E90BFFEEB0}">
      <dgm:prSet phldrT="[Text]"/>
      <dgm:spPr/>
      <dgm:t>
        <a:bodyPr/>
        <a:lstStyle/>
        <a:p>
          <a:r>
            <a:rPr lang="en-US" dirty="0" smtClean="0"/>
            <a:t>Crucial</a:t>
          </a:r>
          <a:endParaRPr lang="en-US" dirty="0"/>
        </a:p>
      </dgm:t>
    </dgm:pt>
    <dgm:pt modelId="{2B7DF36C-FE05-4FE2-8237-AE6D5C0EC24C}" type="parTrans" cxnId="{5634266E-8350-4F14-8679-537A1A16AEDE}">
      <dgm:prSet/>
      <dgm:spPr/>
      <dgm:t>
        <a:bodyPr/>
        <a:lstStyle/>
        <a:p>
          <a:endParaRPr lang="en-US"/>
        </a:p>
      </dgm:t>
    </dgm:pt>
    <dgm:pt modelId="{ADC698B0-8115-4217-B13F-B5602A453CE6}" type="sibTrans" cxnId="{5634266E-8350-4F14-8679-537A1A16AEDE}">
      <dgm:prSet/>
      <dgm:spPr/>
      <dgm:t>
        <a:bodyPr/>
        <a:lstStyle/>
        <a:p>
          <a:endParaRPr lang="en-US"/>
        </a:p>
      </dgm:t>
    </dgm:pt>
    <dgm:pt modelId="{F1CAFE2B-747E-4F05-8A6B-E1A743378532}">
      <dgm:prSet phldrT="[Text]"/>
      <dgm:spPr/>
      <dgm:t>
        <a:bodyPr/>
        <a:lstStyle/>
        <a:p>
          <a:r>
            <a:rPr lang="en-US" dirty="0" smtClean="0"/>
            <a:t>Turn oven on/off</a:t>
          </a:r>
          <a:endParaRPr lang="en-US" dirty="0"/>
        </a:p>
      </dgm:t>
    </dgm:pt>
    <dgm:pt modelId="{DF385DDA-AD1F-4949-99E6-B7F34EC29AB3}" type="parTrans" cxnId="{5C4B880D-6173-43A3-9E35-E9E671F6D11E}">
      <dgm:prSet/>
      <dgm:spPr/>
      <dgm:t>
        <a:bodyPr/>
        <a:lstStyle/>
        <a:p>
          <a:endParaRPr lang="en-US"/>
        </a:p>
      </dgm:t>
    </dgm:pt>
    <dgm:pt modelId="{E54266E7-C285-4594-A9D1-17C216933DF1}" type="sibTrans" cxnId="{5C4B880D-6173-43A3-9E35-E9E671F6D11E}">
      <dgm:prSet/>
      <dgm:spPr/>
      <dgm:t>
        <a:bodyPr/>
        <a:lstStyle/>
        <a:p>
          <a:endParaRPr lang="en-US"/>
        </a:p>
      </dgm:t>
    </dgm:pt>
    <dgm:pt modelId="{23B322E2-473A-47A5-8250-36343754471C}">
      <dgm:prSet phldrT="[Text]"/>
      <dgm:spPr/>
      <dgm:t>
        <a:bodyPr/>
        <a:lstStyle/>
        <a:p>
          <a:r>
            <a:rPr lang="en-US" dirty="0" smtClean="0"/>
            <a:t>Set baking mode</a:t>
          </a:r>
          <a:endParaRPr lang="en-US" dirty="0"/>
        </a:p>
      </dgm:t>
    </dgm:pt>
    <dgm:pt modelId="{36D6A97E-6B9D-4A06-BB5B-A918770666B4}" type="parTrans" cxnId="{99BDCD01-750E-4675-92BB-536D2DF9C5C7}">
      <dgm:prSet/>
      <dgm:spPr/>
      <dgm:t>
        <a:bodyPr/>
        <a:lstStyle/>
        <a:p>
          <a:endParaRPr lang="en-US"/>
        </a:p>
      </dgm:t>
    </dgm:pt>
    <dgm:pt modelId="{F4ADE89A-361A-448F-BEDF-745A01A9257F}" type="sibTrans" cxnId="{99BDCD01-750E-4675-92BB-536D2DF9C5C7}">
      <dgm:prSet/>
      <dgm:spPr/>
      <dgm:t>
        <a:bodyPr/>
        <a:lstStyle/>
        <a:p>
          <a:endParaRPr lang="en-US"/>
        </a:p>
      </dgm:t>
    </dgm:pt>
    <dgm:pt modelId="{A64D0F3B-90FD-4AA2-8073-EB9D3B2A4E43}">
      <dgm:prSet phldrT="[Text]"/>
      <dgm:spPr/>
      <dgm:t>
        <a:bodyPr/>
        <a:lstStyle/>
        <a:p>
          <a:r>
            <a:rPr lang="en-US" dirty="0" smtClean="0"/>
            <a:t>Important</a:t>
          </a:r>
          <a:endParaRPr lang="en-US" dirty="0"/>
        </a:p>
      </dgm:t>
    </dgm:pt>
    <dgm:pt modelId="{84A4887D-F696-48CF-BBEE-98C56230DA9B}" type="parTrans" cxnId="{F7978CA9-AB01-4781-9809-2122A0D0CE17}">
      <dgm:prSet/>
      <dgm:spPr/>
      <dgm:t>
        <a:bodyPr/>
        <a:lstStyle/>
        <a:p>
          <a:endParaRPr lang="en-US"/>
        </a:p>
      </dgm:t>
    </dgm:pt>
    <dgm:pt modelId="{505D26E0-4A78-4185-A36E-9A254D2B9197}" type="sibTrans" cxnId="{F7978CA9-AB01-4781-9809-2122A0D0CE17}">
      <dgm:prSet/>
      <dgm:spPr/>
      <dgm:t>
        <a:bodyPr/>
        <a:lstStyle/>
        <a:p>
          <a:endParaRPr lang="en-US"/>
        </a:p>
      </dgm:t>
    </dgm:pt>
    <dgm:pt modelId="{4EDC1235-C2D1-43EC-8C39-C1B2793ECE63}">
      <dgm:prSet phldrT="[Text]"/>
      <dgm:spPr/>
      <dgm:t>
        <a:bodyPr/>
        <a:lstStyle/>
        <a:p>
          <a:r>
            <a:rPr lang="en-US" dirty="0" smtClean="0"/>
            <a:t>Speed of use</a:t>
          </a:r>
          <a:endParaRPr lang="en-US" dirty="0"/>
        </a:p>
      </dgm:t>
    </dgm:pt>
    <dgm:pt modelId="{4697ACE0-56E0-4EF2-A191-6A75B6FAB4A1}" type="parTrans" cxnId="{F7DCB215-1BEB-4598-8DEB-8A8E85AA7EB5}">
      <dgm:prSet/>
      <dgm:spPr/>
      <dgm:t>
        <a:bodyPr/>
        <a:lstStyle/>
        <a:p>
          <a:endParaRPr lang="en-US"/>
        </a:p>
      </dgm:t>
    </dgm:pt>
    <dgm:pt modelId="{42AED7D3-2385-4BEA-97B7-FC1656AE8685}" type="sibTrans" cxnId="{F7DCB215-1BEB-4598-8DEB-8A8E85AA7EB5}">
      <dgm:prSet/>
      <dgm:spPr/>
      <dgm:t>
        <a:bodyPr/>
        <a:lstStyle/>
        <a:p>
          <a:endParaRPr lang="en-US"/>
        </a:p>
      </dgm:t>
    </dgm:pt>
    <dgm:pt modelId="{FBE3B1C5-942B-45F7-BCD9-0DF0B679DD5E}">
      <dgm:prSet phldrT="[Text]"/>
      <dgm:spPr/>
      <dgm:t>
        <a:bodyPr/>
        <a:lstStyle/>
        <a:p>
          <a:r>
            <a:rPr lang="en-US" dirty="0" smtClean="0"/>
            <a:t>Extra</a:t>
          </a:r>
          <a:endParaRPr lang="en-US" dirty="0"/>
        </a:p>
      </dgm:t>
    </dgm:pt>
    <dgm:pt modelId="{5B6AF88C-AD48-488B-BD50-744E2015F21F}" type="parTrans" cxnId="{7ECF2583-A8BD-486B-AEEF-FBC0B46921F5}">
      <dgm:prSet/>
      <dgm:spPr/>
      <dgm:t>
        <a:bodyPr/>
        <a:lstStyle/>
        <a:p>
          <a:endParaRPr lang="en-US"/>
        </a:p>
      </dgm:t>
    </dgm:pt>
    <dgm:pt modelId="{D2B06CB3-7720-450C-B151-1537F495FE55}" type="sibTrans" cxnId="{7ECF2583-A8BD-486B-AEEF-FBC0B46921F5}">
      <dgm:prSet/>
      <dgm:spPr/>
      <dgm:t>
        <a:bodyPr/>
        <a:lstStyle/>
        <a:p>
          <a:endParaRPr lang="en-US"/>
        </a:p>
      </dgm:t>
    </dgm:pt>
    <dgm:pt modelId="{E9C03588-BA7C-458C-B19C-ED57A7CE1BD4}">
      <dgm:prSet phldrT="[Text]"/>
      <dgm:spPr/>
      <dgm:t>
        <a:bodyPr/>
        <a:lstStyle/>
        <a:p>
          <a:r>
            <a:rPr lang="en-US" dirty="0" smtClean="0"/>
            <a:t>Set timer and temperature</a:t>
          </a:r>
          <a:endParaRPr lang="en-US" dirty="0"/>
        </a:p>
      </dgm:t>
    </dgm:pt>
    <dgm:pt modelId="{8FDC11CF-B497-4209-9FC4-BBEA182513C6}" type="parTrans" cxnId="{B8777999-63C4-4E6B-9A07-FA23A0939DC9}">
      <dgm:prSet/>
      <dgm:spPr/>
      <dgm:t>
        <a:bodyPr/>
        <a:lstStyle/>
        <a:p>
          <a:endParaRPr lang="en-US"/>
        </a:p>
      </dgm:t>
    </dgm:pt>
    <dgm:pt modelId="{D46DA630-BA57-4832-99D1-4002E8205D28}" type="sibTrans" cxnId="{B8777999-63C4-4E6B-9A07-FA23A0939DC9}">
      <dgm:prSet/>
      <dgm:spPr/>
      <dgm:t>
        <a:bodyPr/>
        <a:lstStyle/>
        <a:p>
          <a:endParaRPr lang="en-US"/>
        </a:p>
      </dgm:t>
    </dgm:pt>
    <dgm:pt modelId="{961B9282-F3ED-4118-A0FF-9068AB0C8F59}">
      <dgm:prSet phldrT="[Text]"/>
      <dgm:spPr/>
      <dgm:t>
        <a:bodyPr/>
        <a:lstStyle/>
        <a:p>
          <a:r>
            <a:rPr lang="en-US" dirty="0" smtClean="0"/>
            <a:t>Provide feedback on oven’s state</a:t>
          </a:r>
          <a:endParaRPr lang="en-US" dirty="0"/>
        </a:p>
      </dgm:t>
    </dgm:pt>
    <dgm:pt modelId="{DC854969-0100-42BA-8428-8488D27A9ED7}" type="parTrans" cxnId="{5793A06C-4F64-4458-9F13-AC0343CA0C9B}">
      <dgm:prSet/>
      <dgm:spPr/>
      <dgm:t>
        <a:bodyPr/>
        <a:lstStyle/>
        <a:p>
          <a:endParaRPr lang="en-US"/>
        </a:p>
      </dgm:t>
    </dgm:pt>
    <dgm:pt modelId="{CDB85BE3-3A9E-412B-9EC8-41BBA56787CD}" type="sibTrans" cxnId="{5793A06C-4F64-4458-9F13-AC0343CA0C9B}">
      <dgm:prSet/>
      <dgm:spPr/>
      <dgm:t>
        <a:bodyPr/>
        <a:lstStyle/>
        <a:p>
          <a:endParaRPr lang="en-US"/>
        </a:p>
      </dgm:t>
    </dgm:pt>
    <dgm:pt modelId="{49CEFA36-84D4-40FE-8879-C6D82559FC11}">
      <dgm:prSet phldrT="[Text]"/>
      <dgm:spPr/>
      <dgm:t>
        <a:bodyPr/>
        <a:lstStyle/>
        <a:p>
          <a:r>
            <a:rPr lang="en-US" dirty="0" smtClean="0"/>
            <a:t>Reliability</a:t>
          </a:r>
          <a:endParaRPr lang="en-US" dirty="0"/>
        </a:p>
      </dgm:t>
    </dgm:pt>
    <dgm:pt modelId="{8948B21E-17D7-4AA3-AEA7-CD7E6818E486}" type="parTrans" cxnId="{C0108D4A-5F04-444C-A3EA-49DC46A1C5D9}">
      <dgm:prSet/>
      <dgm:spPr/>
      <dgm:t>
        <a:bodyPr/>
        <a:lstStyle/>
        <a:p>
          <a:endParaRPr lang="en-US"/>
        </a:p>
      </dgm:t>
    </dgm:pt>
    <dgm:pt modelId="{79432DF0-2D39-4218-89E5-B6B9045A341D}" type="sibTrans" cxnId="{C0108D4A-5F04-444C-A3EA-49DC46A1C5D9}">
      <dgm:prSet/>
      <dgm:spPr/>
      <dgm:t>
        <a:bodyPr/>
        <a:lstStyle/>
        <a:p>
          <a:endParaRPr lang="en-US"/>
        </a:p>
      </dgm:t>
    </dgm:pt>
    <dgm:pt modelId="{2DA49C92-3D2C-4092-A838-01DBCFFAFAAA}">
      <dgm:prSet phldrT="[Text]"/>
      <dgm:spPr/>
      <dgm:t>
        <a:bodyPr/>
        <a:lstStyle/>
        <a:p>
          <a:r>
            <a:rPr lang="en-US" dirty="0" smtClean="0"/>
            <a:t>Aesthetics</a:t>
          </a:r>
          <a:endParaRPr lang="en-US" dirty="0"/>
        </a:p>
      </dgm:t>
    </dgm:pt>
    <dgm:pt modelId="{451ED257-3787-45DC-8668-0C1746706A43}" type="parTrans" cxnId="{93E457FE-C307-4A06-AA5C-0A5313B522FC}">
      <dgm:prSet/>
      <dgm:spPr/>
      <dgm:t>
        <a:bodyPr/>
        <a:lstStyle/>
        <a:p>
          <a:endParaRPr lang="en-US"/>
        </a:p>
      </dgm:t>
    </dgm:pt>
    <dgm:pt modelId="{6D543401-9DC0-4BAF-9E23-A4D7A4B1F214}" type="sibTrans" cxnId="{93E457FE-C307-4A06-AA5C-0A5313B522FC}">
      <dgm:prSet/>
      <dgm:spPr/>
      <dgm:t>
        <a:bodyPr/>
        <a:lstStyle/>
        <a:p>
          <a:endParaRPr lang="en-US"/>
        </a:p>
      </dgm:t>
    </dgm:pt>
    <dgm:pt modelId="{1EE4BB5D-3B91-4F89-A242-C354656CC051}">
      <dgm:prSet phldrT="[Text]"/>
      <dgm:spPr/>
      <dgm:t>
        <a:bodyPr/>
        <a:lstStyle/>
        <a:p>
          <a:r>
            <a:rPr lang="en-US" dirty="0" smtClean="0"/>
            <a:t>Set clock</a:t>
          </a:r>
          <a:endParaRPr lang="en-US" dirty="0"/>
        </a:p>
      </dgm:t>
    </dgm:pt>
    <dgm:pt modelId="{8BE23639-9B50-479E-9925-1A0005B1D0BD}" type="parTrans" cxnId="{FF79431F-420C-4890-8F66-08D456302820}">
      <dgm:prSet/>
      <dgm:spPr/>
      <dgm:t>
        <a:bodyPr/>
        <a:lstStyle/>
        <a:p>
          <a:endParaRPr lang="en-US"/>
        </a:p>
      </dgm:t>
    </dgm:pt>
    <dgm:pt modelId="{A25B7810-841A-4423-9077-254BE86B55D5}" type="sibTrans" cxnId="{FF79431F-420C-4890-8F66-08D456302820}">
      <dgm:prSet/>
      <dgm:spPr/>
      <dgm:t>
        <a:bodyPr/>
        <a:lstStyle/>
        <a:p>
          <a:endParaRPr lang="en-US"/>
        </a:p>
      </dgm:t>
    </dgm:pt>
    <dgm:pt modelId="{AFB32D9F-63D3-4A52-858B-BC897E8AB081}">
      <dgm:prSet phldrT="[Text]"/>
      <dgm:spPr/>
      <dgm:t>
        <a:bodyPr/>
        <a:lstStyle/>
        <a:p>
          <a:r>
            <a:rPr lang="en-US" dirty="0" smtClean="0"/>
            <a:t>Oven Cleaning</a:t>
          </a:r>
          <a:endParaRPr lang="en-US" dirty="0"/>
        </a:p>
      </dgm:t>
    </dgm:pt>
    <dgm:pt modelId="{4D2BBE9D-1B27-4A22-9F15-AF7434AEF5D2}" type="parTrans" cxnId="{B67B07C5-226F-4AEF-8D0E-D77558B1874A}">
      <dgm:prSet/>
      <dgm:spPr/>
      <dgm:t>
        <a:bodyPr/>
        <a:lstStyle/>
        <a:p>
          <a:endParaRPr lang="en-US"/>
        </a:p>
      </dgm:t>
    </dgm:pt>
    <dgm:pt modelId="{13F3E195-8F4F-4F6A-8F97-BC9E673D6738}" type="sibTrans" cxnId="{B67B07C5-226F-4AEF-8D0E-D77558B1874A}">
      <dgm:prSet/>
      <dgm:spPr/>
      <dgm:t>
        <a:bodyPr/>
        <a:lstStyle/>
        <a:p>
          <a:endParaRPr lang="en-US"/>
        </a:p>
      </dgm:t>
    </dgm:pt>
    <dgm:pt modelId="{D6615108-1430-42AA-B75E-3CFCA41DB763}">
      <dgm:prSet phldrT="[Text]"/>
      <dgm:spPr/>
      <dgm:t>
        <a:bodyPr/>
        <a:lstStyle/>
        <a:p>
          <a:r>
            <a:rPr lang="en-US" dirty="0" smtClean="0"/>
            <a:t>Other functions</a:t>
          </a:r>
          <a:endParaRPr lang="en-US" dirty="0"/>
        </a:p>
      </dgm:t>
    </dgm:pt>
    <dgm:pt modelId="{F6F55BC7-784A-4073-A4F8-F10326C38174}" type="parTrans" cxnId="{17E8E70D-006B-40C9-951D-9A4337561039}">
      <dgm:prSet/>
      <dgm:spPr/>
      <dgm:t>
        <a:bodyPr/>
        <a:lstStyle/>
        <a:p>
          <a:endParaRPr lang="en-US"/>
        </a:p>
      </dgm:t>
    </dgm:pt>
    <dgm:pt modelId="{32842537-8CFB-4B72-96DA-E6C7BC19FFBD}" type="sibTrans" cxnId="{17E8E70D-006B-40C9-951D-9A4337561039}">
      <dgm:prSet/>
      <dgm:spPr/>
      <dgm:t>
        <a:bodyPr/>
        <a:lstStyle/>
        <a:p>
          <a:endParaRPr lang="en-US"/>
        </a:p>
      </dgm:t>
    </dgm:pt>
    <dgm:pt modelId="{7CE50041-8080-4042-9657-3A4E889A5DFC}" type="pres">
      <dgm:prSet presAssocID="{4335B2F9-299D-413E-920F-5FB0CA243EB6}" presName="diagram" presStyleCnt="0">
        <dgm:presLayoutVars>
          <dgm:chPref val="1"/>
          <dgm:dir/>
          <dgm:animOne val="branch"/>
          <dgm:animLvl val="lvl"/>
          <dgm:resizeHandles/>
        </dgm:presLayoutVars>
      </dgm:prSet>
      <dgm:spPr/>
    </dgm:pt>
    <dgm:pt modelId="{F652DEAF-E1F1-4968-8C12-54EFD4C7E366}" type="pres">
      <dgm:prSet presAssocID="{BE866AC2-8641-4C92-A410-06E90BFFEEB0}" presName="root" presStyleCnt="0"/>
      <dgm:spPr/>
    </dgm:pt>
    <dgm:pt modelId="{98C8B6AE-A4C1-442F-B707-86A0400253BA}" type="pres">
      <dgm:prSet presAssocID="{BE866AC2-8641-4C92-A410-06E90BFFEEB0}" presName="rootComposite" presStyleCnt="0"/>
      <dgm:spPr/>
    </dgm:pt>
    <dgm:pt modelId="{AF522FED-1E12-4198-8E8F-B87EEE1373DE}" type="pres">
      <dgm:prSet presAssocID="{BE866AC2-8641-4C92-A410-06E90BFFEEB0}" presName="rootText" presStyleLbl="node1" presStyleIdx="0" presStyleCnt="3"/>
      <dgm:spPr/>
    </dgm:pt>
    <dgm:pt modelId="{42F97A90-62D9-4489-AC51-11ACAB9B56A4}" type="pres">
      <dgm:prSet presAssocID="{BE866AC2-8641-4C92-A410-06E90BFFEEB0}" presName="rootConnector" presStyleLbl="node1" presStyleIdx="0" presStyleCnt="3"/>
      <dgm:spPr/>
    </dgm:pt>
    <dgm:pt modelId="{4A013796-4890-4DF5-9BD5-8C160FBD8857}" type="pres">
      <dgm:prSet presAssocID="{BE866AC2-8641-4C92-A410-06E90BFFEEB0}" presName="childShape" presStyleCnt="0"/>
      <dgm:spPr/>
    </dgm:pt>
    <dgm:pt modelId="{C38D7075-8298-4BB1-AFF8-42CF5783E605}" type="pres">
      <dgm:prSet presAssocID="{DF385DDA-AD1F-4949-99E6-B7F34EC29AB3}" presName="Name13" presStyleLbl="parChTrans1D2" presStyleIdx="0" presStyleCnt="10"/>
      <dgm:spPr/>
    </dgm:pt>
    <dgm:pt modelId="{EBF3D618-F83A-48EF-97DA-6ABF33F4C30E}" type="pres">
      <dgm:prSet presAssocID="{F1CAFE2B-747E-4F05-8A6B-E1A743378532}" presName="childText" presStyleLbl="bgAcc1" presStyleIdx="0" presStyleCnt="10">
        <dgm:presLayoutVars>
          <dgm:bulletEnabled val="1"/>
        </dgm:presLayoutVars>
      </dgm:prSet>
      <dgm:spPr/>
    </dgm:pt>
    <dgm:pt modelId="{5803A8B5-F59A-4CFC-957C-5E2CC8009888}" type="pres">
      <dgm:prSet presAssocID="{36D6A97E-6B9D-4A06-BB5B-A918770666B4}" presName="Name13" presStyleLbl="parChTrans1D2" presStyleIdx="1" presStyleCnt="10"/>
      <dgm:spPr/>
    </dgm:pt>
    <dgm:pt modelId="{8F74FAA1-CDC4-4F59-90B4-DA32061DDD40}" type="pres">
      <dgm:prSet presAssocID="{23B322E2-473A-47A5-8250-36343754471C}" presName="childText" presStyleLbl="bgAcc1" presStyleIdx="1" presStyleCnt="10">
        <dgm:presLayoutVars>
          <dgm:bulletEnabled val="1"/>
        </dgm:presLayoutVars>
      </dgm:prSet>
      <dgm:spPr/>
    </dgm:pt>
    <dgm:pt modelId="{47BA2053-0626-4DDB-8F49-3D4207A59E36}" type="pres">
      <dgm:prSet presAssocID="{8FDC11CF-B497-4209-9FC4-BBEA182513C6}" presName="Name13" presStyleLbl="parChTrans1D2" presStyleIdx="2" presStyleCnt="10"/>
      <dgm:spPr/>
    </dgm:pt>
    <dgm:pt modelId="{1DB30554-BEE4-4B0D-95E6-7EC4C2EB5ACD}" type="pres">
      <dgm:prSet presAssocID="{E9C03588-BA7C-458C-B19C-ED57A7CE1BD4}" presName="childText" presStyleLbl="bgAcc1" presStyleIdx="2" presStyleCnt="10">
        <dgm:presLayoutVars>
          <dgm:bulletEnabled val="1"/>
        </dgm:presLayoutVars>
      </dgm:prSet>
      <dgm:spPr/>
      <dgm:t>
        <a:bodyPr/>
        <a:lstStyle/>
        <a:p>
          <a:endParaRPr lang="en-US"/>
        </a:p>
      </dgm:t>
    </dgm:pt>
    <dgm:pt modelId="{CB6B065A-3189-43F1-9D2A-1E63C4E07665}" type="pres">
      <dgm:prSet presAssocID="{DC854969-0100-42BA-8428-8488D27A9ED7}" presName="Name13" presStyleLbl="parChTrans1D2" presStyleIdx="3" presStyleCnt="10"/>
      <dgm:spPr/>
    </dgm:pt>
    <dgm:pt modelId="{866435C8-CE56-4384-A0E8-1A923B17C27F}" type="pres">
      <dgm:prSet presAssocID="{961B9282-F3ED-4118-A0FF-9068AB0C8F59}" presName="childText" presStyleLbl="bgAcc1" presStyleIdx="3" presStyleCnt="10">
        <dgm:presLayoutVars>
          <dgm:bulletEnabled val="1"/>
        </dgm:presLayoutVars>
      </dgm:prSet>
      <dgm:spPr/>
    </dgm:pt>
    <dgm:pt modelId="{3B44AD91-18C2-4A0E-B17A-22E7AE92C146}" type="pres">
      <dgm:prSet presAssocID="{A64D0F3B-90FD-4AA2-8073-EB9D3B2A4E43}" presName="root" presStyleCnt="0"/>
      <dgm:spPr/>
    </dgm:pt>
    <dgm:pt modelId="{B8BB9B29-7A95-47ED-ABD6-A27F667E6D86}" type="pres">
      <dgm:prSet presAssocID="{A64D0F3B-90FD-4AA2-8073-EB9D3B2A4E43}" presName="rootComposite" presStyleCnt="0"/>
      <dgm:spPr/>
    </dgm:pt>
    <dgm:pt modelId="{4B113176-3C5D-4F1F-8B84-7AC08E087083}" type="pres">
      <dgm:prSet presAssocID="{A64D0F3B-90FD-4AA2-8073-EB9D3B2A4E43}" presName="rootText" presStyleLbl="node1" presStyleIdx="1" presStyleCnt="3"/>
      <dgm:spPr/>
    </dgm:pt>
    <dgm:pt modelId="{DCB638A4-346D-450C-B969-54C9F72EF3EE}" type="pres">
      <dgm:prSet presAssocID="{A64D0F3B-90FD-4AA2-8073-EB9D3B2A4E43}" presName="rootConnector" presStyleLbl="node1" presStyleIdx="1" presStyleCnt="3"/>
      <dgm:spPr/>
    </dgm:pt>
    <dgm:pt modelId="{E2B7D1A8-61C8-4584-9B5A-BF352EE9DD1D}" type="pres">
      <dgm:prSet presAssocID="{A64D0F3B-90FD-4AA2-8073-EB9D3B2A4E43}" presName="childShape" presStyleCnt="0"/>
      <dgm:spPr/>
    </dgm:pt>
    <dgm:pt modelId="{B8B71E99-7387-4AB8-9834-A8C1CE88C151}" type="pres">
      <dgm:prSet presAssocID="{4697ACE0-56E0-4EF2-A191-6A75B6FAB4A1}" presName="Name13" presStyleLbl="parChTrans1D2" presStyleIdx="4" presStyleCnt="10"/>
      <dgm:spPr/>
    </dgm:pt>
    <dgm:pt modelId="{DC446750-4739-4D93-ADB3-020CE82098C6}" type="pres">
      <dgm:prSet presAssocID="{4EDC1235-C2D1-43EC-8C39-C1B2793ECE63}" presName="childText" presStyleLbl="bgAcc1" presStyleIdx="4" presStyleCnt="10">
        <dgm:presLayoutVars>
          <dgm:bulletEnabled val="1"/>
        </dgm:presLayoutVars>
      </dgm:prSet>
      <dgm:spPr/>
      <dgm:t>
        <a:bodyPr/>
        <a:lstStyle/>
        <a:p>
          <a:endParaRPr lang="en-US"/>
        </a:p>
      </dgm:t>
    </dgm:pt>
    <dgm:pt modelId="{D019E62D-2FD1-4B2B-A28A-CFD89FE202E8}" type="pres">
      <dgm:prSet presAssocID="{8948B21E-17D7-4AA3-AEA7-CD7E6818E486}" presName="Name13" presStyleLbl="parChTrans1D2" presStyleIdx="5" presStyleCnt="10"/>
      <dgm:spPr/>
    </dgm:pt>
    <dgm:pt modelId="{47625A16-DE52-434B-AFF0-482D23C76DB9}" type="pres">
      <dgm:prSet presAssocID="{49CEFA36-84D4-40FE-8879-C6D82559FC11}" presName="childText" presStyleLbl="bgAcc1" presStyleIdx="5" presStyleCnt="10">
        <dgm:presLayoutVars>
          <dgm:bulletEnabled val="1"/>
        </dgm:presLayoutVars>
      </dgm:prSet>
      <dgm:spPr/>
    </dgm:pt>
    <dgm:pt modelId="{F92A188C-613A-4251-8DE6-93058417B3C6}" type="pres">
      <dgm:prSet presAssocID="{451ED257-3787-45DC-8668-0C1746706A43}" presName="Name13" presStyleLbl="parChTrans1D2" presStyleIdx="6" presStyleCnt="10"/>
      <dgm:spPr/>
    </dgm:pt>
    <dgm:pt modelId="{E6C67C45-1696-4F60-BE85-867798204450}" type="pres">
      <dgm:prSet presAssocID="{2DA49C92-3D2C-4092-A838-01DBCFFAFAAA}" presName="childText" presStyleLbl="bgAcc1" presStyleIdx="6" presStyleCnt="10">
        <dgm:presLayoutVars>
          <dgm:bulletEnabled val="1"/>
        </dgm:presLayoutVars>
      </dgm:prSet>
      <dgm:spPr/>
    </dgm:pt>
    <dgm:pt modelId="{93B4F666-DE1A-4C72-B953-C13179CDF5D4}" type="pres">
      <dgm:prSet presAssocID="{FBE3B1C5-942B-45F7-BCD9-0DF0B679DD5E}" presName="root" presStyleCnt="0"/>
      <dgm:spPr/>
    </dgm:pt>
    <dgm:pt modelId="{76D32848-C5BD-440F-BF03-387F258FF508}" type="pres">
      <dgm:prSet presAssocID="{FBE3B1C5-942B-45F7-BCD9-0DF0B679DD5E}" presName="rootComposite" presStyleCnt="0"/>
      <dgm:spPr/>
    </dgm:pt>
    <dgm:pt modelId="{92EE3D40-987B-4CAA-A92C-6EEAF28F0BD1}" type="pres">
      <dgm:prSet presAssocID="{FBE3B1C5-942B-45F7-BCD9-0DF0B679DD5E}" presName="rootText" presStyleLbl="node1" presStyleIdx="2" presStyleCnt="3"/>
      <dgm:spPr/>
      <dgm:t>
        <a:bodyPr/>
        <a:lstStyle/>
        <a:p>
          <a:endParaRPr lang="en-US"/>
        </a:p>
      </dgm:t>
    </dgm:pt>
    <dgm:pt modelId="{E10AF3AF-BD3F-4F75-A198-9FB580DDAF5C}" type="pres">
      <dgm:prSet presAssocID="{FBE3B1C5-942B-45F7-BCD9-0DF0B679DD5E}" presName="rootConnector" presStyleLbl="node1" presStyleIdx="2" presStyleCnt="3"/>
      <dgm:spPr/>
    </dgm:pt>
    <dgm:pt modelId="{804D4118-4677-4C7A-A41A-D2A7D595A219}" type="pres">
      <dgm:prSet presAssocID="{FBE3B1C5-942B-45F7-BCD9-0DF0B679DD5E}" presName="childShape" presStyleCnt="0"/>
      <dgm:spPr/>
    </dgm:pt>
    <dgm:pt modelId="{10807648-BDE2-4B9D-B7D4-9BED4E04039A}" type="pres">
      <dgm:prSet presAssocID="{8BE23639-9B50-479E-9925-1A0005B1D0BD}" presName="Name13" presStyleLbl="parChTrans1D2" presStyleIdx="7" presStyleCnt="10"/>
      <dgm:spPr/>
    </dgm:pt>
    <dgm:pt modelId="{6197C14C-D757-4B55-95C1-CC86CE5B9CEE}" type="pres">
      <dgm:prSet presAssocID="{1EE4BB5D-3B91-4F89-A242-C354656CC051}" presName="childText" presStyleLbl="bgAcc1" presStyleIdx="7" presStyleCnt="10">
        <dgm:presLayoutVars>
          <dgm:bulletEnabled val="1"/>
        </dgm:presLayoutVars>
      </dgm:prSet>
      <dgm:spPr/>
    </dgm:pt>
    <dgm:pt modelId="{CD516950-6B7A-4481-B3F0-496A9A7E81B0}" type="pres">
      <dgm:prSet presAssocID="{4D2BBE9D-1B27-4A22-9F15-AF7434AEF5D2}" presName="Name13" presStyleLbl="parChTrans1D2" presStyleIdx="8" presStyleCnt="10"/>
      <dgm:spPr/>
    </dgm:pt>
    <dgm:pt modelId="{9F1DBC3A-5E56-4075-935B-CB9804393DAD}" type="pres">
      <dgm:prSet presAssocID="{AFB32D9F-63D3-4A52-858B-BC897E8AB081}" presName="childText" presStyleLbl="bgAcc1" presStyleIdx="8" presStyleCnt="10">
        <dgm:presLayoutVars>
          <dgm:bulletEnabled val="1"/>
        </dgm:presLayoutVars>
      </dgm:prSet>
      <dgm:spPr/>
    </dgm:pt>
    <dgm:pt modelId="{1CC1AE51-6D00-40EC-892E-B7ACD5A5AD8C}" type="pres">
      <dgm:prSet presAssocID="{F6F55BC7-784A-4073-A4F8-F10326C38174}" presName="Name13" presStyleLbl="parChTrans1D2" presStyleIdx="9" presStyleCnt="10"/>
      <dgm:spPr/>
    </dgm:pt>
    <dgm:pt modelId="{9EF98966-DEDF-44F6-9932-34213B5B20A4}" type="pres">
      <dgm:prSet presAssocID="{D6615108-1430-42AA-B75E-3CFCA41DB763}" presName="childText" presStyleLbl="bgAcc1" presStyleIdx="9" presStyleCnt="10">
        <dgm:presLayoutVars>
          <dgm:bulletEnabled val="1"/>
        </dgm:presLayoutVars>
      </dgm:prSet>
      <dgm:spPr/>
      <dgm:t>
        <a:bodyPr/>
        <a:lstStyle/>
        <a:p>
          <a:endParaRPr lang="en-US"/>
        </a:p>
      </dgm:t>
    </dgm:pt>
  </dgm:ptLst>
  <dgm:cxnLst>
    <dgm:cxn modelId="{17E8E70D-006B-40C9-951D-9A4337561039}" srcId="{FBE3B1C5-942B-45F7-BCD9-0DF0B679DD5E}" destId="{D6615108-1430-42AA-B75E-3CFCA41DB763}" srcOrd="2" destOrd="0" parTransId="{F6F55BC7-784A-4073-A4F8-F10326C38174}" sibTransId="{32842537-8CFB-4B72-96DA-E6C7BC19FFBD}"/>
    <dgm:cxn modelId="{5793A06C-4F64-4458-9F13-AC0343CA0C9B}" srcId="{BE866AC2-8641-4C92-A410-06E90BFFEEB0}" destId="{961B9282-F3ED-4118-A0FF-9068AB0C8F59}" srcOrd="3" destOrd="0" parTransId="{DC854969-0100-42BA-8428-8488D27A9ED7}" sibTransId="{CDB85BE3-3A9E-412B-9EC8-41BBA56787CD}"/>
    <dgm:cxn modelId="{5AFE87AD-645A-41AC-A6F5-D6FC48FE988E}" type="presOf" srcId="{AFB32D9F-63D3-4A52-858B-BC897E8AB081}" destId="{9F1DBC3A-5E56-4075-935B-CB9804393DAD}" srcOrd="0" destOrd="0" presId="urn:microsoft.com/office/officeart/2005/8/layout/hierarchy3"/>
    <dgm:cxn modelId="{3AF2CDE7-BD88-463A-A7B8-DB69E30C493D}" type="presOf" srcId="{F1CAFE2B-747E-4F05-8A6B-E1A743378532}" destId="{EBF3D618-F83A-48EF-97DA-6ABF33F4C30E}" srcOrd="0" destOrd="0" presId="urn:microsoft.com/office/officeart/2005/8/layout/hierarchy3"/>
    <dgm:cxn modelId="{A019877B-17A8-451A-8799-94980374382D}" type="presOf" srcId="{23B322E2-473A-47A5-8250-36343754471C}" destId="{8F74FAA1-CDC4-4F59-90B4-DA32061DDD40}" srcOrd="0" destOrd="0" presId="urn:microsoft.com/office/officeart/2005/8/layout/hierarchy3"/>
    <dgm:cxn modelId="{64D4FEF3-DA93-4001-AA2D-F4E73215ED37}" type="presOf" srcId="{961B9282-F3ED-4118-A0FF-9068AB0C8F59}" destId="{866435C8-CE56-4384-A0E8-1A923B17C27F}" srcOrd="0" destOrd="0" presId="urn:microsoft.com/office/officeart/2005/8/layout/hierarchy3"/>
    <dgm:cxn modelId="{5AAFC980-860B-4254-9C25-106853B57099}" type="presOf" srcId="{4D2BBE9D-1B27-4A22-9F15-AF7434AEF5D2}" destId="{CD516950-6B7A-4481-B3F0-496A9A7E81B0}" srcOrd="0" destOrd="0" presId="urn:microsoft.com/office/officeart/2005/8/layout/hierarchy3"/>
    <dgm:cxn modelId="{7ECF2583-A8BD-486B-AEEF-FBC0B46921F5}" srcId="{4335B2F9-299D-413E-920F-5FB0CA243EB6}" destId="{FBE3B1C5-942B-45F7-BCD9-0DF0B679DD5E}" srcOrd="2" destOrd="0" parTransId="{5B6AF88C-AD48-488B-BD50-744E2015F21F}" sibTransId="{D2B06CB3-7720-450C-B151-1537F495FE55}"/>
    <dgm:cxn modelId="{27B40A51-E61B-4AD2-B13D-A4087AED935E}" type="presOf" srcId="{4335B2F9-299D-413E-920F-5FB0CA243EB6}" destId="{7CE50041-8080-4042-9657-3A4E889A5DFC}" srcOrd="0" destOrd="0" presId="urn:microsoft.com/office/officeart/2005/8/layout/hierarchy3"/>
    <dgm:cxn modelId="{B67B07C5-226F-4AEF-8D0E-D77558B1874A}" srcId="{FBE3B1C5-942B-45F7-BCD9-0DF0B679DD5E}" destId="{AFB32D9F-63D3-4A52-858B-BC897E8AB081}" srcOrd="1" destOrd="0" parTransId="{4D2BBE9D-1B27-4A22-9F15-AF7434AEF5D2}" sibTransId="{13F3E195-8F4F-4F6A-8F97-BC9E673D6738}"/>
    <dgm:cxn modelId="{99BDCD01-750E-4675-92BB-536D2DF9C5C7}" srcId="{BE866AC2-8641-4C92-A410-06E90BFFEEB0}" destId="{23B322E2-473A-47A5-8250-36343754471C}" srcOrd="1" destOrd="0" parTransId="{36D6A97E-6B9D-4A06-BB5B-A918770666B4}" sibTransId="{F4ADE89A-361A-448F-BEDF-745A01A9257F}"/>
    <dgm:cxn modelId="{314DFAA6-DA7F-4F7F-A7C7-29C55157E6DF}" type="presOf" srcId="{A64D0F3B-90FD-4AA2-8073-EB9D3B2A4E43}" destId="{DCB638A4-346D-450C-B969-54C9F72EF3EE}" srcOrd="1" destOrd="0" presId="urn:microsoft.com/office/officeart/2005/8/layout/hierarchy3"/>
    <dgm:cxn modelId="{FF79431F-420C-4890-8F66-08D456302820}" srcId="{FBE3B1C5-942B-45F7-BCD9-0DF0B679DD5E}" destId="{1EE4BB5D-3B91-4F89-A242-C354656CC051}" srcOrd="0" destOrd="0" parTransId="{8BE23639-9B50-479E-9925-1A0005B1D0BD}" sibTransId="{A25B7810-841A-4423-9077-254BE86B55D5}"/>
    <dgm:cxn modelId="{1DD33213-225E-4837-A771-60C04CE380EF}" type="presOf" srcId="{BE866AC2-8641-4C92-A410-06E90BFFEEB0}" destId="{42F97A90-62D9-4489-AC51-11ACAB9B56A4}" srcOrd="1" destOrd="0" presId="urn:microsoft.com/office/officeart/2005/8/layout/hierarchy3"/>
    <dgm:cxn modelId="{47F76742-CC2C-4BEF-AB3C-2029655960E0}" type="presOf" srcId="{49CEFA36-84D4-40FE-8879-C6D82559FC11}" destId="{47625A16-DE52-434B-AFF0-482D23C76DB9}" srcOrd="0" destOrd="0" presId="urn:microsoft.com/office/officeart/2005/8/layout/hierarchy3"/>
    <dgm:cxn modelId="{15E0FB8A-304E-4F23-9FFB-DDE6499F0430}" type="presOf" srcId="{E9C03588-BA7C-458C-B19C-ED57A7CE1BD4}" destId="{1DB30554-BEE4-4B0D-95E6-7EC4C2EB5ACD}" srcOrd="0" destOrd="0" presId="urn:microsoft.com/office/officeart/2005/8/layout/hierarchy3"/>
    <dgm:cxn modelId="{2E3913F0-FC4F-4D36-8DC3-F5EA922A76A1}" type="presOf" srcId="{F6F55BC7-784A-4073-A4F8-F10326C38174}" destId="{1CC1AE51-6D00-40EC-892E-B7ACD5A5AD8C}" srcOrd="0" destOrd="0" presId="urn:microsoft.com/office/officeart/2005/8/layout/hierarchy3"/>
    <dgm:cxn modelId="{F71B8242-22B1-4EF2-B050-3F4C9ECA37F2}" type="presOf" srcId="{DC854969-0100-42BA-8428-8488D27A9ED7}" destId="{CB6B065A-3189-43F1-9D2A-1E63C4E07665}" srcOrd="0" destOrd="0" presId="urn:microsoft.com/office/officeart/2005/8/layout/hierarchy3"/>
    <dgm:cxn modelId="{FF48A0B4-4654-4885-B464-A691D58DF8BF}" type="presOf" srcId="{8FDC11CF-B497-4209-9FC4-BBEA182513C6}" destId="{47BA2053-0626-4DDB-8F49-3D4207A59E36}" srcOrd="0" destOrd="0" presId="urn:microsoft.com/office/officeart/2005/8/layout/hierarchy3"/>
    <dgm:cxn modelId="{8853DBEA-DB5A-453A-8E97-8771D4E5F3EA}" type="presOf" srcId="{4697ACE0-56E0-4EF2-A191-6A75B6FAB4A1}" destId="{B8B71E99-7387-4AB8-9834-A8C1CE88C151}" srcOrd="0" destOrd="0" presId="urn:microsoft.com/office/officeart/2005/8/layout/hierarchy3"/>
    <dgm:cxn modelId="{B8777999-63C4-4E6B-9A07-FA23A0939DC9}" srcId="{BE866AC2-8641-4C92-A410-06E90BFFEEB0}" destId="{E9C03588-BA7C-458C-B19C-ED57A7CE1BD4}" srcOrd="2" destOrd="0" parTransId="{8FDC11CF-B497-4209-9FC4-BBEA182513C6}" sibTransId="{D46DA630-BA57-4832-99D1-4002E8205D28}"/>
    <dgm:cxn modelId="{CEFC66F0-AF4A-46DE-81FF-C7C89348DDDC}" type="presOf" srcId="{A64D0F3B-90FD-4AA2-8073-EB9D3B2A4E43}" destId="{4B113176-3C5D-4F1F-8B84-7AC08E087083}" srcOrd="0" destOrd="0" presId="urn:microsoft.com/office/officeart/2005/8/layout/hierarchy3"/>
    <dgm:cxn modelId="{D14AAEF2-9961-40A5-856B-39BD300A5B46}" type="presOf" srcId="{4EDC1235-C2D1-43EC-8C39-C1B2793ECE63}" destId="{DC446750-4739-4D93-ADB3-020CE82098C6}" srcOrd="0" destOrd="0" presId="urn:microsoft.com/office/officeart/2005/8/layout/hierarchy3"/>
    <dgm:cxn modelId="{F7978CA9-AB01-4781-9809-2122A0D0CE17}" srcId="{4335B2F9-299D-413E-920F-5FB0CA243EB6}" destId="{A64D0F3B-90FD-4AA2-8073-EB9D3B2A4E43}" srcOrd="1" destOrd="0" parTransId="{84A4887D-F696-48CF-BBEE-98C56230DA9B}" sibTransId="{505D26E0-4A78-4185-A36E-9A254D2B9197}"/>
    <dgm:cxn modelId="{F7DCB215-1BEB-4598-8DEB-8A8E85AA7EB5}" srcId="{A64D0F3B-90FD-4AA2-8073-EB9D3B2A4E43}" destId="{4EDC1235-C2D1-43EC-8C39-C1B2793ECE63}" srcOrd="0" destOrd="0" parTransId="{4697ACE0-56E0-4EF2-A191-6A75B6FAB4A1}" sibTransId="{42AED7D3-2385-4BEA-97B7-FC1656AE8685}"/>
    <dgm:cxn modelId="{9108E729-EEBD-4E12-8A75-A2375FB650DC}" type="presOf" srcId="{36D6A97E-6B9D-4A06-BB5B-A918770666B4}" destId="{5803A8B5-F59A-4CFC-957C-5E2CC8009888}" srcOrd="0" destOrd="0" presId="urn:microsoft.com/office/officeart/2005/8/layout/hierarchy3"/>
    <dgm:cxn modelId="{5634266E-8350-4F14-8679-537A1A16AEDE}" srcId="{4335B2F9-299D-413E-920F-5FB0CA243EB6}" destId="{BE866AC2-8641-4C92-A410-06E90BFFEEB0}" srcOrd="0" destOrd="0" parTransId="{2B7DF36C-FE05-4FE2-8237-AE6D5C0EC24C}" sibTransId="{ADC698B0-8115-4217-B13F-B5602A453CE6}"/>
    <dgm:cxn modelId="{898D6865-FF97-4F05-9AF9-B753B49E992D}" type="presOf" srcId="{DF385DDA-AD1F-4949-99E6-B7F34EC29AB3}" destId="{C38D7075-8298-4BB1-AFF8-42CF5783E605}" srcOrd="0" destOrd="0" presId="urn:microsoft.com/office/officeart/2005/8/layout/hierarchy3"/>
    <dgm:cxn modelId="{E931FC0A-30CF-4291-B639-D7C122C008BA}" type="presOf" srcId="{BE866AC2-8641-4C92-A410-06E90BFFEEB0}" destId="{AF522FED-1E12-4198-8E8F-B87EEE1373DE}" srcOrd="0" destOrd="0" presId="urn:microsoft.com/office/officeart/2005/8/layout/hierarchy3"/>
    <dgm:cxn modelId="{01C3564D-9FCF-4A11-BC3A-7369CB3B8C3D}" type="presOf" srcId="{D6615108-1430-42AA-B75E-3CFCA41DB763}" destId="{9EF98966-DEDF-44F6-9932-34213B5B20A4}" srcOrd="0" destOrd="0" presId="urn:microsoft.com/office/officeart/2005/8/layout/hierarchy3"/>
    <dgm:cxn modelId="{6BE71E47-F532-400C-8E61-8E4AD85EE60B}" type="presOf" srcId="{FBE3B1C5-942B-45F7-BCD9-0DF0B679DD5E}" destId="{E10AF3AF-BD3F-4F75-A198-9FB580DDAF5C}" srcOrd="1" destOrd="0" presId="urn:microsoft.com/office/officeart/2005/8/layout/hierarchy3"/>
    <dgm:cxn modelId="{F3F59372-0D40-4378-9189-542A3FDAC8F1}" type="presOf" srcId="{2DA49C92-3D2C-4092-A838-01DBCFFAFAAA}" destId="{E6C67C45-1696-4F60-BE85-867798204450}" srcOrd="0" destOrd="0" presId="urn:microsoft.com/office/officeart/2005/8/layout/hierarchy3"/>
    <dgm:cxn modelId="{5A80003A-D5D8-465D-A572-4CFB46E7ABF2}" type="presOf" srcId="{451ED257-3787-45DC-8668-0C1746706A43}" destId="{F92A188C-613A-4251-8DE6-93058417B3C6}" srcOrd="0" destOrd="0" presId="urn:microsoft.com/office/officeart/2005/8/layout/hierarchy3"/>
    <dgm:cxn modelId="{C0108D4A-5F04-444C-A3EA-49DC46A1C5D9}" srcId="{A64D0F3B-90FD-4AA2-8073-EB9D3B2A4E43}" destId="{49CEFA36-84D4-40FE-8879-C6D82559FC11}" srcOrd="1" destOrd="0" parTransId="{8948B21E-17D7-4AA3-AEA7-CD7E6818E486}" sibTransId="{79432DF0-2D39-4218-89E5-B6B9045A341D}"/>
    <dgm:cxn modelId="{93E457FE-C307-4A06-AA5C-0A5313B522FC}" srcId="{A64D0F3B-90FD-4AA2-8073-EB9D3B2A4E43}" destId="{2DA49C92-3D2C-4092-A838-01DBCFFAFAAA}" srcOrd="2" destOrd="0" parTransId="{451ED257-3787-45DC-8668-0C1746706A43}" sibTransId="{6D543401-9DC0-4BAF-9E23-A4D7A4B1F214}"/>
    <dgm:cxn modelId="{5C4B880D-6173-43A3-9E35-E9E671F6D11E}" srcId="{BE866AC2-8641-4C92-A410-06E90BFFEEB0}" destId="{F1CAFE2B-747E-4F05-8A6B-E1A743378532}" srcOrd="0" destOrd="0" parTransId="{DF385DDA-AD1F-4949-99E6-B7F34EC29AB3}" sibTransId="{E54266E7-C285-4594-A9D1-17C216933DF1}"/>
    <dgm:cxn modelId="{AB875D27-2153-4265-99D4-101FCDC981F4}" type="presOf" srcId="{8BE23639-9B50-479E-9925-1A0005B1D0BD}" destId="{10807648-BDE2-4B9D-B7D4-9BED4E04039A}" srcOrd="0" destOrd="0" presId="urn:microsoft.com/office/officeart/2005/8/layout/hierarchy3"/>
    <dgm:cxn modelId="{548FE55F-E427-4878-9D72-B5EC07170546}" type="presOf" srcId="{FBE3B1C5-942B-45F7-BCD9-0DF0B679DD5E}" destId="{92EE3D40-987B-4CAA-A92C-6EEAF28F0BD1}" srcOrd="0" destOrd="0" presId="urn:microsoft.com/office/officeart/2005/8/layout/hierarchy3"/>
    <dgm:cxn modelId="{D5EC9146-2EB9-4BFE-8A74-C63F468546F3}" type="presOf" srcId="{8948B21E-17D7-4AA3-AEA7-CD7E6818E486}" destId="{D019E62D-2FD1-4B2B-A28A-CFD89FE202E8}" srcOrd="0" destOrd="0" presId="urn:microsoft.com/office/officeart/2005/8/layout/hierarchy3"/>
    <dgm:cxn modelId="{8E72A089-0BDF-4393-9AC9-8492350B69B4}" type="presOf" srcId="{1EE4BB5D-3B91-4F89-A242-C354656CC051}" destId="{6197C14C-D757-4B55-95C1-CC86CE5B9CEE}" srcOrd="0" destOrd="0" presId="urn:microsoft.com/office/officeart/2005/8/layout/hierarchy3"/>
    <dgm:cxn modelId="{C53601EF-48DB-4451-BD7D-A796EF268E90}" type="presParOf" srcId="{7CE50041-8080-4042-9657-3A4E889A5DFC}" destId="{F652DEAF-E1F1-4968-8C12-54EFD4C7E366}" srcOrd="0" destOrd="0" presId="urn:microsoft.com/office/officeart/2005/8/layout/hierarchy3"/>
    <dgm:cxn modelId="{C4A07551-C9B6-4478-9F31-F91CE721A7FB}" type="presParOf" srcId="{F652DEAF-E1F1-4968-8C12-54EFD4C7E366}" destId="{98C8B6AE-A4C1-442F-B707-86A0400253BA}" srcOrd="0" destOrd="0" presId="urn:microsoft.com/office/officeart/2005/8/layout/hierarchy3"/>
    <dgm:cxn modelId="{EF96ACBF-897C-4288-9635-58F29880A77D}" type="presParOf" srcId="{98C8B6AE-A4C1-442F-B707-86A0400253BA}" destId="{AF522FED-1E12-4198-8E8F-B87EEE1373DE}" srcOrd="0" destOrd="0" presId="urn:microsoft.com/office/officeart/2005/8/layout/hierarchy3"/>
    <dgm:cxn modelId="{59004810-092F-4EEA-BCFE-A3C36B12F55E}" type="presParOf" srcId="{98C8B6AE-A4C1-442F-B707-86A0400253BA}" destId="{42F97A90-62D9-4489-AC51-11ACAB9B56A4}" srcOrd="1" destOrd="0" presId="urn:microsoft.com/office/officeart/2005/8/layout/hierarchy3"/>
    <dgm:cxn modelId="{D5B14ACE-F909-449F-A065-C147A135CA89}" type="presParOf" srcId="{F652DEAF-E1F1-4968-8C12-54EFD4C7E366}" destId="{4A013796-4890-4DF5-9BD5-8C160FBD8857}" srcOrd="1" destOrd="0" presId="urn:microsoft.com/office/officeart/2005/8/layout/hierarchy3"/>
    <dgm:cxn modelId="{E28CE58F-EA95-4931-9F53-C44CA9E72DFE}" type="presParOf" srcId="{4A013796-4890-4DF5-9BD5-8C160FBD8857}" destId="{C38D7075-8298-4BB1-AFF8-42CF5783E605}" srcOrd="0" destOrd="0" presId="urn:microsoft.com/office/officeart/2005/8/layout/hierarchy3"/>
    <dgm:cxn modelId="{ED8B8BF0-AB56-4960-8D33-CD620DBDF7A2}" type="presParOf" srcId="{4A013796-4890-4DF5-9BD5-8C160FBD8857}" destId="{EBF3D618-F83A-48EF-97DA-6ABF33F4C30E}" srcOrd="1" destOrd="0" presId="urn:microsoft.com/office/officeart/2005/8/layout/hierarchy3"/>
    <dgm:cxn modelId="{FE0F6AAD-AB08-48D8-BB07-C0EEC8CB4216}" type="presParOf" srcId="{4A013796-4890-4DF5-9BD5-8C160FBD8857}" destId="{5803A8B5-F59A-4CFC-957C-5E2CC8009888}" srcOrd="2" destOrd="0" presId="urn:microsoft.com/office/officeart/2005/8/layout/hierarchy3"/>
    <dgm:cxn modelId="{E8E75D8E-400D-45F9-9F95-F17B7525536D}" type="presParOf" srcId="{4A013796-4890-4DF5-9BD5-8C160FBD8857}" destId="{8F74FAA1-CDC4-4F59-90B4-DA32061DDD40}" srcOrd="3" destOrd="0" presId="urn:microsoft.com/office/officeart/2005/8/layout/hierarchy3"/>
    <dgm:cxn modelId="{68B09E6A-585E-4176-A0A8-9B6940DA43E1}" type="presParOf" srcId="{4A013796-4890-4DF5-9BD5-8C160FBD8857}" destId="{47BA2053-0626-4DDB-8F49-3D4207A59E36}" srcOrd="4" destOrd="0" presId="urn:microsoft.com/office/officeart/2005/8/layout/hierarchy3"/>
    <dgm:cxn modelId="{7DE20514-89D5-43AE-9AF8-D1059D519EEB}" type="presParOf" srcId="{4A013796-4890-4DF5-9BD5-8C160FBD8857}" destId="{1DB30554-BEE4-4B0D-95E6-7EC4C2EB5ACD}" srcOrd="5" destOrd="0" presId="urn:microsoft.com/office/officeart/2005/8/layout/hierarchy3"/>
    <dgm:cxn modelId="{8A273748-E174-4150-83A1-00C0C89A582E}" type="presParOf" srcId="{4A013796-4890-4DF5-9BD5-8C160FBD8857}" destId="{CB6B065A-3189-43F1-9D2A-1E63C4E07665}" srcOrd="6" destOrd="0" presId="urn:microsoft.com/office/officeart/2005/8/layout/hierarchy3"/>
    <dgm:cxn modelId="{4E8C4B5C-0CC5-4FAD-9F3E-C34ADE9CDFFA}" type="presParOf" srcId="{4A013796-4890-4DF5-9BD5-8C160FBD8857}" destId="{866435C8-CE56-4384-A0E8-1A923B17C27F}" srcOrd="7" destOrd="0" presId="urn:microsoft.com/office/officeart/2005/8/layout/hierarchy3"/>
    <dgm:cxn modelId="{499B14C7-92E8-48B9-AB00-5F8C7A42975A}" type="presParOf" srcId="{7CE50041-8080-4042-9657-3A4E889A5DFC}" destId="{3B44AD91-18C2-4A0E-B17A-22E7AE92C146}" srcOrd="1" destOrd="0" presId="urn:microsoft.com/office/officeart/2005/8/layout/hierarchy3"/>
    <dgm:cxn modelId="{D2FF14AE-FF0B-4DD9-8A40-91F8BCC22DCB}" type="presParOf" srcId="{3B44AD91-18C2-4A0E-B17A-22E7AE92C146}" destId="{B8BB9B29-7A95-47ED-ABD6-A27F667E6D86}" srcOrd="0" destOrd="0" presId="urn:microsoft.com/office/officeart/2005/8/layout/hierarchy3"/>
    <dgm:cxn modelId="{7219C9D6-DD68-4030-8E2D-6BAE2D752898}" type="presParOf" srcId="{B8BB9B29-7A95-47ED-ABD6-A27F667E6D86}" destId="{4B113176-3C5D-4F1F-8B84-7AC08E087083}" srcOrd="0" destOrd="0" presId="urn:microsoft.com/office/officeart/2005/8/layout/hierarchy3"/>
    <dgm:cxn modelId="{9DDD1DDE-AAEB-46D8-BDA6-0EE88F240163}" type="presParOf" srcId="{B8BB9B29-7A95-47ED-ABD6-A27F667E6D86}" destId="{DCB638A4-346D-450C-B969-54C9F72EF3EE}" srcOrd="1" destOrd="0" presId="urn:microsoft.com/office/officeart/2005/8/layout/hierarchy3"/>
    <dgm:cxn modelId="{D95CB518-2869-4F04-B31A-7648EE39E792}" type="presParOf" srcId="{3B44AD91-18C2-4A0E-B17A-22E7AE92C146}" destId="{E2B7D1A8-61C8-4584-9B5A-BF352EE9DD1D}" srcOrd="1" destOrd="0" presId="urn:microsoft.com/office/officeart/2005/8/layout/hierarchy3"/>
    <dgm:cxn modelId="{7BFF18A9-036C-4096-B304-E9648291550B}" type="presParOf" srcId="{E2B7D1A8-61C8-4584-9B5A-BF352EE9DD1D}" destId="{B8B71E99-7387-4AB8-9834-A8C1CE88C151}" srcOrd="0" destOrd="0" presId="urn:microsoft.com/office/officeart/2005/8/layout/hierarchy3"/>
    <dgm:cxn modelId="{066135C4-C1E0-4923-B986-4AB0692E7695}" type="presParOf" srcId="{E2B7D1A8-61C8-4584-9B5A-BF352EE9DD1D}" destId="{DC446750-4739-4D93-ADB3-020CE82098C6}" srcOrd="1" destOrd="0" presId="urn:microsoft.com/office/officeart/2005/8/layout/hierarchy3"/>
    <dgm:cxn modelId="{98F30C03-8D65-4F56-9DF4-769F3991FF79}" type="presParOf" srcId="{E2B7D1A8-61C8-4584-9B5A-BF352EE9DD1D}" destId="{D019E62D-2FD1-4B2B-A28A-CFD89FE202E8}" srcOrd="2" destOrd="0" presId="urn:microsoft.com/office/officeart/2005/8/layout/hierarchy3"/>
    <dgm:cxn modelId="{C629B0EC-B5A7-45F8-957E-4CD6E35A6EAD}" type="presParOf" srcId="{E2B7D1A8-61C8-4584-9B5A-BF352EE9DD1D}" destId="{47625A16-DE52-434B-AFF0-482D23C76DB9}" srcOrd="3" destOrd="0" presId="urn:microsoft.com/office/officeart/2005/8/layout/hierarchy3"/>
    <dgm:cxn modelId="{3CEEEA3B-9A01-4426-BCD9-AE56D74B8E66}" type="presParOf" srcId="{E2B7D1A8-61C8-4584-9B5A-BF352EE9DD1D}" destId="{F92A188C-613A-4251-8DE6-93058417B3C6}" srcOrd="4" destOrd="0" presId="urn:microsoft.com/office/officeart/2005/8/layout/hierarchy3"/>
    <dgm:cxn modelId="{AC71AC52-0874-433F-B9F4-11F197A38F90}" type="presParOf" srcId="{E2B7D1A8-61C8-4584-9B5A-BF352EE9DD1D}" destId="{E6C67C45-1696-4F60-BE85-867798204450}" srcOrd="5" destOrd="0" presId="urn:microsoft.com/office/officeart/2005/8/layout/hierarchy3"/>
    <dgm:cxn modelId="{0CC1A765-9B69-4E1C-BDD2-B4E9C23A5707}" type="presParOf" srcId="{7CE50041-8080-4042-9657-3A4E889A5DFC}" destId="{93B4F666-DE1A-4C72-B953-C13179CDF5D4}" srcOrd="2" destOrd="0" presId="urn:microsoft.com/office/officeart/2005/8/layout/hierarchy3"/>
    <dgm:cxn modelId="{C9FE05E7-BE38-4DC5-8FAA-9A30D6250C4C}" type="presParOf" srcId="{93B4F666-DE1A-4C72-B953-C13179CDF5D4}" destId="{76D32848-C5BD-440F-BF03-387F258FF508}" srcOrd="0" destOrd="0" presId="urn:microsoft.com/office/officeart/2005/8/layout/hierarchy3"/>
    <dgm:cxn modelId="{942770A3-7A28-4FA1-8D80-89607003C272}" type="presParOf" srcId="{76D32848-C5BD-440F-BF03-387F258FF508}" destId="{92EE3D40-987B-4CAA-A92C-6EEAF28F0BD1}" srcOrd="0" destOrd="0" presId="urn:microsoft.com/office/officeart/2005/8/layout/hierarchy3"/>
    <dgm:cxn modelId="{02885AC2-D29F-43D7-B4D7-0DC91C64551D}" type="presParOf" srcId="{76D32848-C5BD-440F-BF03-387F258FF508}" destId="{E10AF3AF-BD3F-4F75-A198-9FB580DDAF5C}" srcOrd="1" destOrd="0" presId="urn:microsoft.com/office/officeart/2005/8/layout/hierarchy3"/>
    <dgm:cxn modelId="{1A17BBC6-E517-42E1-A70D-130ACCB43332}" type="presParOf" srcId="{93B4F666-DE1A-4C72-B953-C13179CDF5D4}" destId="{804D4118-4677-4C7A-A41A-D2A7D595A219}" srcOrd="1" destOrd="0" presId="urn:microsoft.com/office/officeart/2005/8/layout/hierarchy3"/>
    <dgm:cxn modelId="{5B1A067C-B433-429E-B168-88B7C80E3A21}" type="presParOf" srcId="{804D4118-4677-4C7A-A41A-D2A7D595A219}" destId="{10807648-BDE2-4B9D-B7D4-9BED4E04039A}" srcOrd="0" destOrd="0" presId="urn:microsoft.com/office/officeart/2005/8/layout/hierarchy3"/>
    <dgm:cxn modelId="{46CCAF3C-101E-499D-BCB1-68992223943C}" type="presParOf" srcId="{804D4118-4677-4C7A-A41A-D2A7D595A219}" destId="{6197C14C-D757-4B55-95C1-CC86CE5B9CEE}" srcOrd="1" destOrd="0" presId="urn:microsoft.com/office/officeart/2005/8/layout/hierarchy3"/>
    <dgm:cxn modelId="{D7CFBF5C-50C2-4194-B748-4FAE748A5681}" type="presParOf" srcId="{804D4118-4677-4C7A-A41A-D2A7D595A219}" destId="{CD516950-6B7A-4481-B3F0-496A9A7E81B0}" srcOrd="2" destOrd="0" presId="urn:microsoft.com/office/officeart/2005/8/layout/hierarchy3"/>
    <dgm:cxn modelId="{10B9B97C-8695-4FA7-B840-055DE6D9EF8E}" type="presParOf" srcId="{804D4118-4677-4C7A-A41A-D2A7D595A219}" destId="{9F1DBC3A-5E56-4075-935B-CB9804393DAD}" srcOrd="3" destOrd="0" presId="urn:microsoft.com/office/officeart/2005/8/layout/hierarchy3"/>
    <dgm:cxn modelId="{F4CCD7B9-C453-46DF-B927-C5AF80BB6BC6}" type="presParOf" srcId="{804D4118-4677-4C7A-A41A-D2A7D595A219}" destId="{1CC1AE51-6D00-40EC-892E-B7ACD5A5AD8C}" srcOrd="4" destOrd="0" presId="urn:microsoft.com/office/officeart/2005/8/layout/hierarchy3"/>
    <dgm:cxn modelId="{B0CBEF19-CB19-4B0B-A753-71BF7A5F315B}" type="presParOf" srcId="{804D4118-4677-4C7A-A41A-D2A7D595A219}" destId="{9EF98966-DEDF-44F6-9932-34213B5B20A4}"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2440F7-4012-4CA5-8EE5-2B6B4480CBCE}" type="doc">
      <dgm:prSet loTypeId="urn:microsoft.com/office/officeart/2005/8/layout/lProcess2" loCatId="relationship" qsTypeId="urn:microsoft.com/office/officeart/2005/8/quickstyle/simple1" qsCatId="simple" csTypeId="urn:microsoft.com/office/officeart/2005/8/colors/accent5_2" csCatId="accent5" phldr="1"/>
      <dgm:spPr/>
      <dgm:t>
        <a:bodyPr/>
        <a:lstStyle/>
        <a:p>
          <a:endParaRPr lang="en-US"/>
        </a:p>
      </dgm:t>
    </dgm:pt>
    <dgm:pt modelId="{2FBEF7C1-E746-42FD-AFED-68B108A22F3D}">
      <dgm:prSet phldrT="[Text]"/>
      <dgm:spPr/>
      <dgm:t>
        <a:bodyPr/>
        <a:lstStyle/>
        <a:p>
          <a:r>
            <a:rPr lang="en-US" dirty="0" smtClean="0"/>
            <a:t>Abby</a:t>
          </a:r>
          <a:endParaRPr lang="en-US" dirty="0"/>
        </a:p>
      </dgm:t>
    </dgm:pt>
    <dgm:pt modelId="{571998D7-87F2-4D75-BC72-EBAC861E4DCD}" type="parTrans" cxnId="{BFF53724-A4E7-4D71-95AF-18673F2C5F9F}">
      <dgm:prSet/>
      <dgm:spPr/>
      <dgm:t>
        <a:bodyPr/>
        <a:lstStyle/>
        <a:p>
          <a:endParaRPr lang="en-US"/>
        </a:p>
      </dgm:t>
    </dgm:pt>
    <dgm:pt modelId="{15C3F59C-FA7B-4965-A48C-B1308BD8069D}" type="sibTrans" cxnId="{BFF53724-A4E7-4D71-95AF-18673F2C5F9F}">
      <dgm:prSet/>
      <dgm:spPr/>
      <dgm:t>
        <a:bodyPr/>
        <a:lstStyle/>
        <a:p>
          <a:endParaRPr lang="en-US"/>
        </a:p>
      </dgm:t>
    </dgm:pt>
    <dgm:pt modelId="{AC5C6329-0179-488C-A22F-7283B6221904}">
      <dgm:prSet phldrT="[Text]"/>
      <dgm:spPr/>
      <dgm:t>
        <a:bodyPr/>
        <a:lstStyle/>
        <a:p>
          <a:r>
            <a:rPr lang="en-US" dirty="0" smtClean="0"/>
            <a:t>Brainstorming</a:t>
          </a:r>
          <a:endParaRPr lang="en-US" dirty="0"/>
        </a:p>
      </dgm:t>
    </dgm:pt>
    <dgm:pt modelId="{C4FAF826-3CF2-49BB-88DA-3C0B7491178F}" type="parTrans" cxnId="{04A19807-AC88-49B5-AF2A-5A3B926EC678}">
      <dgm:prSet/>
      <dgm:spPr/>
      <dgm:t>
        <a:bodyPr/>
        <a:lstStyle/>
        <a:p>
          <a:endParaRPr lang="en-US"/>
        </a:p>
      </dgm:t>
    </dgm:pt>
    <dgm:pt modelId="{7DE9A4BF-9816-4991-820A-D92246326123}" type="sibTrans" cxnId="{04A19807-AC88-49B5-AF2A-5A3B926EC678}">
      <dgm:prSet/>
      <dgm:spPr/>
      <dgm:t>
        <a:bodyPr/>
        <a:lstStyle/>
        <a:p>
          <a:endParaRPr lang="en-US"/>
        </a:p>
      </dgm:t>
    </dgm:pt>
    <dgm:pt modelId="{878E6A2F-3BA4-4B09-AE95-69C0D457CC62}">
      <dgm:prSet phldrT="[Text]"/>
      <dgm:spPr/>
      <dgm:t>
        <a:bodyPr/>
        <a:lstStyle/>
        <a:p>
          <a:r>
            <a:rPr lang="en-US" dirty="0" err="1" smtClean="0"/>
            <a:t>Kuba</a:t>
          </a:r>
          <a:endParaRPr lang="en-US" dirty="0"/>
        </a:p>
      </dgm:t>
    </dgm:pt>
    <dgm:pt modelId="{DD77DA22-D8EE-4738-9EAD-F39620AA0A1F}" type="parTrans" cxnId="{77063722-54F8-4D9C-BB3B-BFEBAE406C27}">
      <dgm:prSet/>
      <dgm:spPr/>
      <dgm:t>
        <a:bodyPr/>
        <a:lstStyle/>
        <a:p>
          <a:endParaRPr lang="en-US"/>
        </a:p>
      </dgm:t>
    </dgm:pt>
    <dgm:pt modelId="{EAA08100-9EE5-4658-955F-16469D349B9B}" type="sibTrans" cxnId="{77063722-54F8-4D9C-BB3B-BFEBAE406C27}">
      <dgm:prSet/>
      <dgm:spPr/>
      <dgm:t>
        <a:bodyPr/>
        <a:lstStyle/>
        <a:p>
          <a:endParaRPr lang="en-US"/>
        </a:p>
      </dgm:t>
    </dgm:pt>
    <dgm:pt modelId="{0BE68CC0-7CA0-4863-9D15-9B93F2338834}">
      <dgm:prSet phldrT="[Text]"/>
      <dgm:spPr/>
      <dgm:t>
        <a:bodyPr/>
        <a:lstStyle/>
        <a:p>
          <a:r>
            <a:rPr lang="en-US" dirty="0" smtClean="0"/>
            <a:t>Brainstorming</a:t>
          </a:r>
          <a:endParaRPr lang="en-US" dirty="0"/>
        </a:p>
      </dgm:t>
    </dgm:pt>
    <dgm:pt modelId="{A4B73AEA-7E6B-4E31-8D48-8EC0D21D29CF}" type="parTrans" cxnId="{3F344C55-40F3-4F0F-96CF-C8F550B1FC5E}">
      <dgm:prSet/>
      <dgm:spPr/>
      <dgm:t>
        <a:bodyPr/>
        <a:lstStyle/>
        <a:p>
          <a:endParaRPr lang="en-US"/>
        </a:p>
      </dgm:t>
    </dgm:pt>
    <dgm:pt modelId="{14BC77DC-1CEA-4949-AAC3-F7C4EA6E2C79}" type="sibTrans" cxnId="{3F344C55-40F3-4F0F-96CF-C8F550B1FC5E}">
      <dgm:prSet/>
      <dgm:spPr/>
      <dgm:t>
        <a:bodyPr/>
        <a:lstStyle/>
        <a:p>
          <a:endParaRPr lang="en-US"/>
        </a:p>
      </dgm:t>
    </dgm:pt>
    <dgm:pt modelId="{1FC03D3E-258A-4EB8-AC11-2A2E90DF51C4}">
      <dgm:prSet phldrT="[Text]"/>
      <dgm:spPr/>
      <dgm:t>
        <a:bodyPr/>
        <a:lstStyle/>
        <a:p>
          <a:r>
            <a:rPr lang="en-US" dirty="0" smtClean="0"/>
            <a:t>Material Research</a:t>
          </a:r>
          <a:endParaRPr lang="en-US" dirty="0"/>
        </a:p>
      </dgm:t>
    </dgm:pt>
    <dgm:pt modelId="{53E76B13-7A7A-48A6-B4BE-5837E8293C9D}" type="parTrans" cxnId="{957000C6-16AB-4B8D-B5DE-DC6DFAE29534}">
      <dgm:prSet/>
      <dgm:spPr/>
      <dgm:t>
        <a:bodyPr/>
        <a:lstStyle/>
        <a:p>
          <a:endParaRPr lang="en-US"/>
        </a:p>
      </dgm:t>
    </dgm:pt>
    <dgm:pt modelId="{DC96C2D9-D291-4EE1-896A-CD3836A41EE6}" type="sibTrans" cxnId="{957000C6-16AB-4B8D-B5DE-DC6DFAE29534}">
      <dgm:prSet/>
      <dgm:spPr/>
      <dgm:t>
        <a:bodyPr/>
        <a:lstStyle/>
        <a:p>
          <a:endParaRPr lang="en-US"/>
        </a:p>
      </dgm:t>
    </dgm:pt>
    <dgm:pt modelId="{DC344F24-84B6-498A-94BE-261CB2D855E3}">
      <dgm:prSet phldrT="[Text]"/>
      <dgm:spPr/>
      <dgm:t>
        <a:bodyPr/>
        <a:lstStyle/>
        <a:p>
          <a:r>
            <a:rPr lang="en-US" dirty="0" smtClean="0"/>
            <a:t>Jose</a:t>
          </a:r>
          <a:endParaRPr lang="en-US" dirty="0"/>
        </a:p>
      </dgm:t>
    </dgm:pt>
    <dgm:pt modelId="{9F08675C-EB96-4D73-9FD8-7F0A54C6CB91}" type="parTrans" cxnId="{66B0CF9E-3043-45C8-AADD-E5EF9011C6DE}">
      <dgm:prSet/>
      <dgm:spPr/>
      <dgm:t>
        <a:bodyPr/>
        <a:lstStyle/>
        <a:p>
          <a:endParaRPr lang="en-US"/>
        </a:p>
      </dgm:t>
    </dgm:pt>
    <dgm:pt modelId="{EC987F9B-837F-4FE5-AA69-8C1EE2928839}" type="sibTrans" cxnId="{66B0CF9E-3043-45C8-AADD-E5EF9011C6DE}">
      <dgm:prSet/>
      <dgm:spPr/>
      <dgm:t>
        <a:bodyPr/>
        <a:lstStyle/>
        <a:p>
          <a:endParaRPr lang="en-US"/>
        </a:p>
      </dgm:t>
    </dgm:pt>
    <dgm:pt modelId="{19F1A49C-FB0D-4272-9FF8-3A4FC0C65573}">
      <dgm:prSet phldrT="[Text]"/>
      <dgm:spPr/>
      <dgm:t>
        <a:bodyPr/>
        <a:lstStyle/>
        <a:p>
          <a:r>
            <a:rPr lang="en-US" dirty="0" smtClean="0"/>
            <a:t>Brainstorming</a:t>
          </a:r>
          <a:endParaRPr lang="en-US" dirty="0"/>
        </a:p>
      </dgm:t>
    </dgm:pt>
    <dgm:pt modelId="{96B69A29-3806-4488-8F13-583B6FCFEB01}" type="parTrans" cxnId="{1A83B53C-4D72-4BF1-86FD-84B8EDA560D2}">
      <dgm:prSet/>
      <dgm:spPr/>
      <dgm:t>
        <a:bodyPr/>
        <a:lstStyle/>
        <a:p>
          <a:endParaRPr lang="en-US"/>
        </a:p>
      </dgm:t>
    </dgm:pt>
    <dgm:pt modelId="{BB2F74DE-3AB2-4AA4-9800-BDEB19FB9CB2}" type="sibTrans" cxnId="{1A83B53C-4D72-4BF1-86FD-84B8EDA560D2}">
      <dgm:prSet/>
      <dgm:spPr/>
      <dgm:t>
        <a:bodyPr/>
        <a:lstStyle/>
        <a:p>
          <a:endParaRPr lang="en-US"/>
        </a:p>
      </dgm:t>
    </dgm:pt>
    <dgm:pt modelId="{775F881D-5FB8-4DF5-902B-2FD9679A5379}">
      <dgm:prSet phldrT="[Text]"/>
      <dgm:spPr/>
      <dgm:t>
        <a:bodyPr/>
        <a:lstStyle/>
        <a:p>
          <a:r>
            <a:rPr lang="en-US" dirty="0" smtClean="0"/>
            <a:t>Display Identification Research</a:t>
          </a:r>
        </a:p>
      </dgm:t>
    </dgm:pt>
    <dgm:pt modelId="{60058C7A-5C47-4AE6-AFE9-3F99DF6C2121}" type="parTrans" cxnId="{B5D90F22-171E-4A3B-84A7-667036FCFADB}">
      <dgm:prSet/>
      <dgm:spPr/>
      <dgm:t>
        <a:bodyPr/>
        <a:lstStyle/>
        <a:p>
          <a:endParaRPr lang="en-US"/>
        </a:p>
      </dgm:t>
    </dgm:pt>
    <dgm:pt modelId="{5B070F79-2029-48CD-A088-9B435A2BEE5B}" type="sibTrans" cxnId="{B5D90F22-171E-4A3B-84A7-667036FCFADB}">
      <dgm:prSet/>
      <dgm:spPr/>
      <dgm:t>
        <a:bodyPr/>
        <a:lstStyle/>
        <a:p>
          <a:endParaRPr lang="en-US"/>
        </a:p>
      </dgm:t>
    </dgm:pt>
    <dgm:pt modelId="{F366ACEE-A51E-4A5B-AD87-E8EBC79F5EA9}">
      <dgm:prSet phldrT="[Text]"/>
      <dgm:spPr/>
      <dgm:t>
        <a:bodyPr/>
        <a:lstStyle/>
        <a:p>
          <a:r>
            <a:rPr lang="en-US" dirty="0" err="1" smtClean="0"/>
            <a:t>iOs</a:t>
          </a:r>
          <a:r>
            <a:rPr lang="en-US" dirty="0" smtClean="0"/>
            <a:t> Develop Research</a:t>
          </a:r>
          <a:endParaRPr lang="en-US" dirty="0"/>
        </a:p>
      </dgm:t>
    </dgm:pt>
    <dgm:pt modelId="{65A1AF33-96C4-46E5-8FC3-9668210810E9}" type="parTrans" cxnId="{587FAC13-C561-4261-AC28-339D71ED496E}">
      <dgm:prSet/>
      <dgm:spPr/>
      <dgm:t>
        <a:bodyPr/>
        <a:lstStyle/>
        <a:p>
          <a:endParaRPr lang="en-US"/>
        </a:p>
      </dgm:t>
    </dgm:pt>
    <dgm:pt modelId="{D73B9314-0F87-47F5-BE68-1F5717B29E9E}" type="sibTrans" cxnId="{587FAC13-C561-4261-AC28-339D71ED496E}">
      <dgm:prSet/>
      <dgm:spPr/>
      <dgm:t>
        <a:bodyPr/>
        <a:lstStyle/>
        <a:p>
          <a:endParaRPr lang="en-US"/>
        </a:p>
      </dgm:t>
    </dgm:pt>
    <dgm:pt modelId="{5684B267-E4B8-49C5-ABC8-9E54EF075D8A}">
      <dgm:prSet phldrT="[Text]"/>
      <dgm:spPr/>
      <dgm:t>
        <a:bodyPr/>
        <a:lstStyle/>
        <a:p>
          <a:r>
            <a:rPr lang="en-US" dirty="0" smtClean="0"/>
            <a:t>Guide App Prototype</a:t>
          </a:r>
          <a:endParaRPr lang="en-US" dirty="0"/>
        </a:p>
      </dgm:t>
    </dgm:pt>
    <dgm:pt modelId="{B98E260E-6202-4077-B3C7-982677A6BA0F}" type="parTrans" cxnId="{494DCD78-3204-4DF1-B202-83399069E26C}">
      <dgm:prSet/>
      <dgm:spPr/>
      <dgm:t>
        <a:bodyPr/>
        <a:lstStyle/>
        <a:p>
          <a:endParaRPr lang="en-US"/>
        </a:p>
      </dgm:t>
    </dgm:pt>
    <dgm:pt modelId="{F228E435-6A68-44FF-A786-333E42C28CEA}" type="sibTrans" cxnId="{494DCD78-3204-4DF1-B202-83399069E26C}">
      <dgm:prSet/>
      <dgm:spPr/>
      <dgm:t>
        <a:bodyPr/>
        <a:lstStyle/>
        <a:p>
          <a:endParaRPr lang="en-US"/>
        </a:p>
      </dgm:t>
    </dgm:pt>
    <dgm:pt modelId="{D435640F-9940-4277-B5F1-953B8CE1D8FD}">
      <dgm:prSet phldrT="[Text]"/>
      <dgm:spPr/>
      <dgm:t>
        <a:bodyPr/>
        <a:lstStyle/>
        <a:p>
          <a:r>
            <a:rPr lang="en-US" dirty="0" smtClean="0"/>
            <a:t>CAD Design</a:t>
          </a:r>
          <a:endParaRPr lang="en-US" dirty="0"/>
        </a:p>
      </dgm:t>
    </dgm:pt>
    <dgm:pt modelId="{0EB647C7-A3C1-42FE-B0D4-B1CEB41A1B4B}" type="parTrans" cxnId="{89FBAA87-38CF-4557-BCDE-251E851209A7}">
      <dgm:prSet/>
      <dgm:spPr/>
      <dgm:t>
        <a:bodyPr/>
        <a:lstStyle/>
        <a:p>
          <a:endParaRPr lang="en-US"/>
        </a:p>
      </dgm:t>
    </dgm:pt>
    <dgm:pt modelId="{DBB82DA2-DF2A-406A-9ECE-EAD7D5702383}" type="sibTrans" cxnId="{89FBAA87-38CF-4557-BCDE-251E851209A7}">
      <dgm:prSet/>
      <dgm:spPr/>
      <dgm:t>
        <a:bodyPr/>
        <a:lstStyle/>
        <a:p>
          <a:endParaRPr lang="en-US"/>
        </a:p>
      </dgm:t>
    </dgm:pt>
    <dgm:pt modelId="{15DFF6F9-1E48-43F3-8CB2-74D7029C6FD3}">
      <dgm:prSet phldrT="[Text]"/>
      <dgm:spPr/>
      <dgm:t>
        <a:bodyPr/>
        <a:lstStyle/>
        <a:p>
          <a:r>
            <a:rPr lang="en-US" dirty="0" smtClean="0"/>
            <a:t>OCR / State Machine</a:t>
          </a:r>
        </a:p>
      </dgm:t>
    </dgm:pt>
    <dgm:pt modelId="{EEFA25E3-7AA4-44BA-B24C-A9132872B5E1}" type="parTrans" cxnId="{5F6CC753-A91A-497B-8A95-5CB866CAF5DB}">
      <dgm:prSet/>
      <dgm:spPr/>
      <dgm:t>
        <a:bodyPr/>
        <a:lstStyle/>
        <a:p>
          <a:endParaRPr lang="en-US"/>
        </a:p>
      </dgm:t>
    </dgm:pt>
    <dgm:pt modelId="{5D0D4232-D977-4BB5-9FA7-3133BC39B6C8}" type="sibTrans" cxnId="{5F6CC753-A91A-497B-8A95-5CB866CAF5DB}">
      <dgm:prSet/>
      <dgm:spPr/>
      <dgm:t>
        <a:bodyPr/>
        <a:lstStyle/>
        <a:p>
          <a:endParaRPr lang="en-US"/>
        </a:p>
      </dgm:t>
    </dgm:pt>
    <dgm:pt modelId="{6AF205D5-A44E-4D8C-9021-86499547142C}">
      <dgm:prSet phldrT="[Text]"/>
      <dgm:spPr/>
      <dgm:t>
        <a:bodyPr/>
        <a:lstStyle/>
        <a:p>
          <a:r>
            <a:rPr lang="en-US" dirty="0" smtClean="0"/>
            <a:t>Design discussions w/ Paul</a:t>
          </a:r>
          <a:endParaRPr lang="en-US" dirty="0"/>
        </a:p>
      </dgm:t>
    </dgm:pt>
    <dgm:pt modelId="{87EB8ADF-752C-47B2-8C50-F647341E9127}" type="parTrans" cxnId="{558BFD99-7CA8-4EDA-A195-7337B3B7C89E}">
      <dgm:prSet/>
      <dgm:spPr/>
      <dgm:t>
        <a:bodyPr/>
        <a:lstStyle/>
        <a:p>
          <a:endParaRPr lang="en-US"/>
        </a:p>
      </dgm:t>
    </dgm:pt>
    <dgm:pt modelId="{F1E264C3-4A36-43C1-A1C6-75A765CF4B4A}" type="sibTrans" cxnId="{558BFD99-7CA8-4EDA-A195-7337B3B7C89E}">
      <dgm:prSet/>
      <dgm:spPr/>
      <dgm:t>
        <a:bodyPr/>
        <a:lstStyle/>
        <a:p>
          <a:endParaRPr lang="en-US"/>
        </a:p>
      </dgm:t>
    </dgm:pt>
    <dgm:pt modelId="{6D4EA6E8-8659-4C09-ABC9-FA8B8FD2C82E}">
      <dgm:prSet phldrT="[Text]"/>
      <dgm:spPr/>
      <dgm:t>
        <a:bodyPr/>
        <a:lstStyle/>
        <a:p>
          <a:r>
            <a:rPr lang="en-US" smtClean="0"/>
            <a:t>Design discussions w/ Paul</a:t>
          </a:r>
          <a:endParaRPr lang="en-US" dirty="0"/>
        </a:p>
      </dgm:t>
    </dgm:pt>
    <dgm:pt modelId="{B454D3C4-5A15-4FB7-93E1-CC89AD51C6A5}" type="parTrans" cxnId="{7FE13D7B-78A7-4F6A-865A-DF2991C330E4}">
      <dgm:prSet/>
      <dgm:spPr/>
      <dgm:t>
        <a:bodyPr/>
        <a:lstStyle/>
        <a:p>
          <a:endParaRPr lang="en-US"/>
        </a:p>
      </dgm:t>
    </dgm:pt>
    <dgm:pt modelId="{6AAE41FE-2F4D-4895-AB2E-8C6884E05137}" type="sibTrans" cxnId="{7FE13D7B-78A7-4F6A-865A-DF2991C330E4}">
      <dgm:prSet/>
      <dgm:spPr/>
      <dgm:t>
        <a:bodyPr/>
        <a:lstStyle/>
        <a:p>
          <a:endParaRPr lang="en-US"/>
        </a:p>
      </dgm:t>
    </dgm:pt>
    <dgm:pt modelId="{9F374BFF-C4C7-4FD3-BC74-7F76896BA83A}">
      <dgm:prSet phldrT="[Text]"/>
      <dgm:spPr/>
      <dgm:t>
        <a:bodyPr/>
        <a:lstStyle/>
        <a:p>
          <a:r>
            <a:rPr lang="en-US" smtClean="0"/>
            <a:t>Design discussions w/ Paul</a:t>
          </a:r>
          <a:endParaRPr lang="en-US" dirty="0" smtClean="0"/>
        </a:p>
      </dgm:t>
    </dgm:pt>
    <dgm:pt modelId="{4F2B77C2-37E0-4DBE-9B93-F4CD20F2D377}" type="parTrans" cxnId="{B619F995-2954-4879-BAF3-9EF5A4FAA6AE}">
      <dgm:prSet/>
      <dgm:spPr/>
      <dgm:t>
        <a:bodyPr/>
        <a:lstStyle/>
        <a:p>
          <a:endParaRPr lang="en-US"/>
        </a:p>
      </dgm:t>
    </dgm:pt>
    <dgm:pt modelId="{011B4B49-2EE4-4139-B284-8412E2EC38EC}" type="sibTrans" cxnId="{B619F995-2954-4879-BAF3-9EF5A4FAA6AE}">
      <dgm:prSet/>
      <dgm:spPr/>
      <dgm:t>
        <a:bodyPr/>
        <a:lstStyle/>
        <a:p>
          <a:endParaRPr lang="en-US"/>
        </a:p>
      </dgm:t>
    </dgm:pt>
    <dgm:pt modelId="{228A2D2B-4674-456C-851B-2323071F1CC9}" type="pres">
      <dgm:prSet presAssocID="{5F2440F7-4012-4CA5-8EE5-2B6B4480CBCE}" presName="theList" presStyleCnt="0">
        <dgm:presLayoutVars>
          <dgm:dir/>
          <dgm:animLvl val="lvl"/>
          <dgm:resizeHandles val="exact"/>
        </dgm:presLayoutVars>
      </dgm:prSet>
      <dgm:spPr/>
    </dgm:pt>
    <dgm:pt modelId="{F50DEFDE-7CD2-49C3-835C-A50A4B95E3BF}" type="pres">
      <dgm:prSet presAssocID="{2FBEF7C1-E746-42FD-AFED-68B108A22F3D}" presName="compNode" presStyleCnt="0"/>
      <dgm:spPr/>
    </dgm:pt>
    <dgm:pt modelId="{C0F04DD4-7A73-4ECC-AE92-DE4E80D9EA9D}" type="pres">
      <dgm:prSet presAssocID="{2FBEF7C1-E746-42FD-AFED-68B108A22F3D}" presName="aNode" presStyleLbl="bgShp" presStyleIdx="0" presStyleCnt="3"/>
      <dgm:spPr/>
      <dgm:t>
        <a:bodyPr/>
        <a:lstStyle/>
        <a:p>
          <a:endParaRPr lang="en-US"/>
        </a:p>
      </dgm:t>
    </dgm:pt>
    <dgm:pt modelId="{55BEBC7C-5369-4C2A-9731-C69E9263BE76}" type="pres">
      <dgm:prSet presAssocID="{2FBEF7C1-E746-42FD-AFED-68B108A22F3D}" presName="textNode" presStyleLbl="bgShp" presStyleIdx="0" presStyleCnt="3"/>
      <dgm:spPr/>
      <dgm:t>
        <a:bodyPr/>
        <a:lstStyle/>
        <a:p>
          <a:endParaRPr lang="en-US"/>
        </a:p>
      </dgm:t>
    </dgm:pt>
    <dgm:pt modelId="{76C2D839-3140-41D1-B2E8-A5D065EBD51F}" type="pres">
      <dgm:prSet presAssocID="{2FBEF7C1-E746-42FD-AFED-68B108A22F3D}" presName="compChildNode" presStyleCnt="0"/>
      <dgm:spPr/>
    </dgm:pt>
    <dgm:pt modelId="{913125DB-EDCD-4237-933D-746147AA2A5A}" type="pres">
      <dgm:prSet presAssocID="{2FBEF7C1-E746-42FD-AFED-68B108A22F3D}" presName="theInnerList" presStyleCnt="0"/>
      <dgm:spPr/>
    </dgm:pt>
    <dgm:pt modelId="{1607D2A6-4E61-4921-9DF6-2429B516A983}" type="pres">
      <dgm:prSet presAssocID="{AC5C6329-0179-488C-A22F-7283B6221904}" presName="childNode" presStyleLbl="node1" presStyleIdx="0" presStyleCnt="12">
        <dgm:presLayoutVars>
          <dgm:bulletEnabled val="1"/>
        </dgm:presLayoutVars>
      </dgm:prSet>
      <dgm:spPr/>
    </dgm:pt>
    <dgm:pt modelId="{6F2FA922-5A17-4770-86C8-FF047A586DFA}" type="pres">
      <dgm:prSet presAssocID="{AC5C6329-0179-488C-A22F-7283B6221904}" presName="aSpace2" presStyleCnt="0"/>
      <dgm:spPr/>
    </dgm:pt>
    <dgm:pt modelId="{2DF5DEFD-D8E7-4261-BD83-FA670F81EC49}" type="pres">
      <dgm:prSet presAssocID="{F366ACEE-A51E-4A5B-AD87-E8EBC79F5EA9}" presName="childNode" presStyleLbl="node1" presStyleIdx="1" presStyleCnt="12">
        <dgm:presLayoutVars>
          <dgm:bulletEnabled val="1"/>
        </dgm:presLayoutVars>
      </dgm:prSet>
      <dgm:spPr/>
      <dgm:t>
        <a:bodyPr/>
        <a:lstStyle/>
        <a:p>
          <a:endParaRPr lang="en-US"/>
        </a:p>
      </dgm:t>
    </dgm:pt>
    <dgm:pt modelId="{67BC1AC1-9872-47AC-BA1F-F3F25B30134A}" type="pres">
      <dgm:prSet presAssocID="{F366ACEE-A51E-4A5B-AD87-E8EBC79F5EA9}" presName="aSpace2" presStyleCnt="0"/>
      <dgm:spPr/>
    </dgm:pt>
    <dgm:pt modelId="{9A33058F-F6FC-46F2-8C77-A3653E2C10D2}" type="pres">
      <dgm:prSet presAssocID="{5684B267-E4B8-49C5-ABC8-9E54EF075D8A}" presName="childNode" presStyleLbl="node1" presStyleIdx="2" presStyleCnt="12">
        <dgm:presLayoutVars>
          <dgm:bulletEnabled val="1"/>
        </dgm:presLayoutVars>
      </dgm:prSet>
      <dgm:spPr/>
    </dgm:pt>
    <dgm:pt modelId="{3585AB82-D83C-4FDF-805A-4DBBE3A3FC6F}" type="pres">
      <dgm:prSet presAssocID="{5684B267-E4B8-49C5-ABC8-9E54EF075D8A}" presName="aSpace2" presStyleCnt="0"/>
      <dgm:spPr/>
    </dgm:pt>
    <dgm:pt modelId="{2E0CBDB3-48E6-4971-A883-8FD6034D0172}" type="pres">
      <dgm:prSet presAssocID="{6AF205D5-A44E-4D8C-9021-86499547142C}" presName="childNode" presStyleLbl="node1" presStyleIdx="3" presStyleCnt="12">
        <dgm:presLayoutVars>
          <dgm:bulletEnabled val="1"/>
        </dgm:presLayoutVars>
      </dgm:prSet>
      <dgm:spPr/>
      <dgm:t>
        <a:bodyPr/>
        <a:lstStyle/>
        <a:p>
          <a:endParaRPr lang="en-US"/>
        </a:p>
      </dgm:t>
    </dgm:pt>
    <dgm:pt modelId="{92DB7FC1-FEA9-4CE2-AC35-800FC8821D17}" type="pres">
      <dgm:prSet presAssocID="{2FBEF7C1-E746-42FD-AFED-68B108A22F3D}" presName="aSpace" presStyleCnt="0"/>
      <dgm:spPr/>
    </dgm:pt>
    <dgm:pt modelId="{EF3721E5-3FCA-478D-9FE8-F3F1E701D820}" type="pres">
      <dgm:prSet presAssocID="{878E6A2F-3BA4-4B09-AE95-69C0D457CC62}" presName="compNode" presStyleCnt="0"/>
      <dgm:spPr/>
    </dgm:pt>
    <dgm:pt modelId="{E5D48409-CBEB-4429-9A39-7D387443E66A}" type="pres">
      <dgm:prSet presAssocID="{878E6A2F-3BA4-4B09-AE95-69C0D457CC62}" presName="aNode" presStyleLbl="bgShp" presStyleIdx="1" presStyleCnt="3"/>
      <dgm:spPr/>
      <dgm:t>
        <a:bodyPr/>
        <a:lstStyle/>
        <a:p>
          <a:endParaRPr lang="en-US"/>
        </a:p>
      </dgm:t>
    </dgm:pt>
    <dgm:pt modelId="{01FD004C-2F68-4DC5-84F2-2518C042D8C7}" type="pres">
      <dgm:prSet presAssocID="{878E6A2F-3BA4-4B09-AE95-69C0D457CC62}" presName="textNode" presStyleLbl="bgShp" presStyleIdx="1" presStyleCnt="3"/>
      <dgm:spPr/>
      <dgm:t>
        <a:bodyPr/>
        <a:lstStyle/>
        <a:p>
          <a:endParaRPr lang="en-US"/>
        </a:p>
      </dgm:t>
    </dgm:pt>
    <dgm:pt modelId="{0ACC48AD-AEDE-4B72-8B75-BA673982DFF4}" type="pres">
      <dgm:prSet presAssocID="{878E6A2F-3BA4-4B09-AE95-69C0D457CC62}" presName="compChildNode" presStyleCnt="0"/>
      <dgm:spPr/>
    </dgm:pt>
    <dgm:pt modelId="{F7A91990-139E-4EAD-A0F7-9A4F074208D3}" type="pres">
      <dgm:prSet presAssocID="{878E6A2F-3BA4-4B09-AE95-69C0D457CC62}" presName="theInnerList" presStyleCnt="0"/>
      <dgm:spPr/>
    </dgm:pt>
    <dgm:pt modelId="{4DA6837C-3C05-4A6C-A6B1-96BE84A47261}" type="pres">
      <dgm:prSet presAssocID="{0BE68CC0-7CA0-4863-9D15-9B93F2338834}" presName="childNode" presStyleLbl="node1" presStyleIdx="4" presStyleCnt="12">
        <dgm:presLayoutVars>
          <dgm:bulletEnabled val="1"/>
        </dgm:presLayoutVars>
      </dgm:prSet>
      <dgm:spPr/>
      <dgm:t>
        <a:bodyPr/>
        <a:lstStyle/>
        <a:p>
          <a:endParaRPr lang="en-US"/>
        </a:p>
      </dgm:t>
    </dgm:pt>
    <dgm:pt modelId="{0404189A-5F8A-470E-A19D-34D1A1F934E7}" type="pres">
      <dgm:prSet presAssocID="{0BE68CC0-7CA0-4863-9D15-9B93F2338834}" presName="aSpace2" presStyleCnt="0"/>
      <dgm:spPr/>
    </dgm:pt>
    <dgm:pt modelId="{4967BEF0-F99E-4C12-8167-A2DC5F162030}" type="pres">
      <dgm:prSet presAssocID="{1FC03D3E-258A-4EB8-AC11-2A2E90DF51C4}" presName="childNode" presStyleLbl="node1" presStyleIdx="5" presStyleCnt="12">
        <dgm:presLayoutVars>
          <dgm:bulletEnabled val="1"/>
        </dgm:presLayoutVars>
      </dgm:prSet>
      <dgm:spPr/>
      <dgm:t>
        <a:bodyPr/>
        <a:lstStyle/>
        <a:p>
          <a:endParaRPr lang="en-US"/>
        </a:p>
      </dgm:t>
    </dgm:pt>
    <dgm:pt modelId="{C6DEAFE1-F685-4F75-8D87-152DC16C9100}" type="pres">
      <dgm:prSet presAssocID="{1FC03D3E-258A-4EB8-AC11-2A2E90DF51C4}" presName="aSpace2" presStyleCnt="0"/>
      <dgm:spPr/>
    </dgm:pt>
    <dgm:pt modelId="{133B3E8E-BE3E-4D02-9CFF-1B7AE4EDA265}" type="pres">
      <dgm:prSet presAssocID="{D435640F-9940-4277-B5F1-953B8CE1D8FD}" presName="childNode" presStyleLbl="node1" presStyleIdx="6" presStyleCnt="12">
        <dgm:presLayoutVars>
          <dgm:bulletEnabled val="1"/>
        </dgm:presLayoutVars>
      </dgm:prSet>
      <dgm:spPr/>
    </dgm:pt>
    <dgm:pt modelId="{901B7B08-D1C3-4A72-9356-753B1F2DC311}" type="pres">
      <dgm:prSet presAssocID="{D435640F-9940-4277-B5F1-953B8CE1D8FD}" presName="aSpace2" presStyleCnt="0"/>
      <dgm:spPr/>
    </dgm:pt>
    <dgm:pt modelId="{617F63A2-53B3-4DF9-8745-5CA34B835B46}" type="pres">
      <dgm:prSet presAssocID="{6D4EA6E8-8659-4C09-ABC9-FA8B8FD2C82E}" presName="childNode" presStyleLbl="node1" presStyleIdx="7" presStyleCnt="12">
        <dgm:presLayoutVars>
          <dgm:bulletEnabled val="1"/>
        </dgm:presLayoutVars>
      </dgm:prSet>
      <dgm:spPr/>
      <dgm:t>
        <a:bodyPr/>
        <a:lstStyle/>
        <a:p>
          <a:endParaRPr lang="en-US"/>
        </a:p>
      </dgm:t>
    </dgm:pt>
    <dgm:pt modelId="{D8F6D3F2-32CD-44B0-8736-2D51536F97C6}" type="pres">
      <dgm:prSet presAssocID="{878E6A2F-3BA4-4B09-AE95-69C0D457CC62}" presName="aSpace" presStyleCnt="0"/>
      <dgm:spPr/>
    </dgm:pt>
    <dgm:pt modelId="{D3CFCF21-79EB-49B2-A369-39E90830E6E5}" type="pres">
      <dgm:prSet presAssocID="{DC344F24-84B6-498A-94BE-261CB2D855E3}" presName="compNode" presStyleCnt="0"/>
      <dgm:spPr/>
    </dgm:pt>
    <dgm:pt modelId="{564BEEEF-88C0-43C5-BFE4-335877ABEC78}" type="pres">
      <dgm:prSet presAssocID="{DC344F24-84B6-498A-94BE-261CB2D855E3}" presName="aNode" presStyleLbl="bgShp" presStyleIdx="2" presStyleCnt="3"/>
      <dgm:spPr/>
    </dgm:pt>
    <dgm:pt modelId="{482E0730-CF53-4818-8530-EC90D0EDC65B}" type="pres">
      <dgm:prSet presAssocID="{DC344F24-84B6-498A-94BE-261CB2D855E3}" presName="textNode" presStyleLbl="bgShp" presStyleIdx="2" presStyleCnt="3"/>
      <dgm:spPr/>
    </dgm:pt>
    <dgm:pt modelId="{F255F824-784B-4C4A-B9A6-6EBDA666D2D2}" type="pres">
      <dgm:prSet presAssocID="{DC344F24-84B6-498A-94BE-261CB2D855E3}" presName="compChildNode" presStyleCnt="0"/>
      <dgm:spPr/>
    </dgm:pt>
    <dgm:pt modelId="{C1FC0056-D5B2-4428-8B0C-7D0255B9440F}" type="pres">
      <dgm:prSet presAssocID="{DC344F24-84B6-498A-94BE-261CB2D855E3}" presName="theInnerList" presStyleCnt="0"/>
      <dgm:spPr/>
    </dgm:pt>
    <dgm:pt modelId="{06C64639-1A96-41D8-9ABA-A1F21A8175E9}" type="pres">
      <dgm:prSet presAssocID="{19F1A49C-FB0D-4272-9FF8-3A4FC0C65573}" presName="childNode" presStyleLbl="node1" presStyleIdx="8" presStyleCnt="12">
        <dgm:presLayoutVars>
          <dgm:bulletEnabled val="1"/>
        </dgm:presLayoutVars>
      </dgm:prSet>
      <dgm:spPr/>
      <dgm:t>
        <a:bodyPr/>
        <a:lstStyle/>
        <a:p>
          <a:endParaRPr lang="en-US"/>
        </a:p>
      </dgm:t>
    </dgm:pt>
    <dgm:pt modelId="{0CD4BD8E-AA21-4CFE-9128-0FD3D4677D68}" type="pres">
      <dgm:prSet presAssocID="{19F1A49C-FB0D-4272-9FF8-3A4FC0C65573}" presName="aSpace2" presStyleCnt="0"/>
      <dgm:spPr/>
    </dgm:pt>
    <dgm:pt modelId="{5E92B47C-8C5A-4FEC-AC58-A089B7BF3E9F}" type="pres">
      <dgm:prSet presAssocID="{775F881D-5FB8-4DF5-902B-2FD9679A5379}" presName="childNode" presStyleLbl="node1" presStyleIdx="9" presStyleCnt="12">
        <dgm:presLayoutVars>
          <dgm:bulletEnabled val="1"/>
        </dgm:presLayoutVars>
      </dgm:prSet>
      <dgm:spPr/>
      <dgm:t>
        <a:bodyPr/>
        <a:lstStyle/>
        <a:p>
          <a:endParaRPr lang="en-US"/>
        </a:p>
      </dgm:t>
    </dgm:pt>
    <dgm:pt modelId="{D647ACEE-222F-4917-B513-75E82FC787F2}" type="pres">
      <dgm:prSet presAssocID="{775F881D-5FB8-4DF5-902B-2FD9679A5379}" presName="aSpace2" presStyleCnt="0"/>
      <dgm:spPr/>
    </dgm:pt>
    <dgm:pt modelId="{5EADB66F-03DD-48E7-BCC6-5B4B1F03AA7D}" type="pres">
      <dgm:prSet presAssocID="{15DFF6F9-1E48-43F3-8CB2-74D7029C6FD3}" presName="childNode" presStyleLbl="node1" presStyleIdx="10" presStyleCnt="12">
        <dgm:presLayoutVars>
          <dgm:bulletEnabled val="1"/>
        </dgm:presLayoutVars>
      </dgm:prSet>
      <dgm:spPr/>
    </dgm:pt>
    <dgm:pt modelId="{5D465328-8741-47E6-8277-841C8686A2F3}" type="pres">
      <dgm:prSet presAssocID="{15DFF6F9-1E48-43F3-8CB2-74D7029C6FD3}" presName="aSpace2" presStyleCnt="0"/>
      <dgm:spPr/>
    </dgm:pt>
    <dgm:pt modelId="{A279A9E5-2684-4071-8C0B-BBD21CB92694}" type="pres">
      <dgm:prSet presAssocID="{9F374BFF-C4C7-4FD3-BC74-7F76896BA83A}" presName="childNode" presStyleLbl="node1" presStyleIdx="11" presStyleCnt="12">
        <dgm:presLayoutVars>
          <dgm:bulletEnabled val="1"/>
        </dgm:presLayoutVars>
      </dgm:prSet>
      <dgm:spPr/>
      <dgm:t>
        <a:bodyPr/>
        <a:lstStyle/>
        <a:p>
          <a:endParaRPr lang="en-US"/>
        </a:p>
      </dgm:t>
    </dgm:pt>
  </dgm:ptLst>
  <dgm:cxnLst>
    <dgm:cxn modelId="{24607683-51D1-45AE-AAA2-9EFA5AA755EC}" type="presOf" srcId="{AC5C6329-0179-488C-A22F-7283B6221904}" destId="{1607D2A6-4E61-4921-9DF6-2429B516A983}" srcOrd="0" destOrd="0" presId="urn:microsoft.com/office/officeart/2005/8/layout/lProcess2"/>
    <dgm:cxn modelId="{1663777A-BEAD-403C-B097-47D269315041}" type="presOf" srcId="{DC344F24-84B6-498A-94BE-261CB2D855E3}" destId="{482E0730-CF53-4818-8530-EC90D0EDC65B}" srcOrd="1" destOrd="0" presId="urn:microsoft.com/office/officeart/2005/8/layout/lProcess2"/>
    <dgm:cxn modelId="{C0C3388C-7F07-452D-9128-A27616B4CA58}" type="presOf" srcId="{6D4EA6E8-8659-4C09-ABC9-FA8B8FD2C82E}" destId="{617F63A2-53B3-4DF9-8745-5CA34B835B46}" srcOrd="0" destOrd="0" presId="urn:microsoft.com/office/officeart/2005/8/layout/lProcess2"/>
    <dgm:cxn modelId="{494DCD78-3204-4DF1-B202-83399069E26C}" srcId="{2FBEF7C1-E746-42FD-AFED-68B108A22F3D}" destId="{5684B267-E4B8-49C5-ABC8-9E54EF075D8A}" srcOrd="2" destOrd="0" parTransId="{B98E260E-6202-4077-B3C7-982677A6BA0F}" sibTransId="{F228E435-6A68-44FF-A786-333E42C28CEA}"/>
    <dgm:cxn modelId="{B5D90F22-171E-4A3B-84A7-667036FCFADB}" srcId="{DC344F24-84B6-498A-94BE-261CB2D855E3}" destId="{775F881D-5FB8-4DF5-902B-2FD9679A5379}" srcOrd="1" destOrd="0" parTransId="{60058C7A-5C47-4AE6-AFE9-3F99DF6C2121}" sibTransId="{5B070F79-2029-48CD-A088-9B435A2BEE5B}"/>
    <dgm:cxn modelId="{B619F995-2954-4879-BAF3-9EF5A4FAA6AE}" srcId="{DC344F24-84B6-498A-94BE-261CB2D855E3}" destId="{9F374BFF-C4C7-4FD3-BC74-7F76896BA83A}" srcOrd="3" destOrd="0" parTransId="{4F2B77C2-37E0-4DBE-9B93-F4CD20F2D377}" sibTransId="{011B4B49-2EE4-4139-B284-8412E2EC38EC}"/>
    <dgm:cxn modelId="{59CBB2DA-863F-4F7D-9892-158DEA458BB8}" type="presOf" srcId="{2FBEF7C1-E746-42FD-AFED-68B108A22F3D}" destId="{55BEBC7C-5369-4C2A-9731-C69E9263BE76}" srcOrd="1" destOrd="0" presId="urn:microsoft.com/office/officeart/2005/8/layout/lProcess2"/>
    <dgm:cxn modelId="{FA859B60-2696-4AF4-A86E-F9479CAE4157}" type="presOf" srcId="{2FBEF7C1-E746-42FD-AFED-68B108A22F3D}" destId="{C0F04DD4-7A73-4ECC-AE92-DE4E80D9EA9D}" srcOrd="0" destOrd="0" presId="urn:microsoft.com/office/officeart/2005/8/layout/lProcess2"/>
    <dgm:cxn modelId="{66B0CF9E-3043-45C8-AADD-E5EF9011C6DE}" srcId="{5F2440F7-4012-4CA5-8EE5-2B6B4480CBCE}" destId="{DC344F24-84B6-498A-94BE-261CB2D855E3}" srcOrd="2" destOrd="0" parTransId="{9F08675C-EB96-4D73-9FD8-7F0A54C6CB91}" sibTransId="{EC987F9B-837F-4FE5-AA69-8C1EE2928839}"/>
    <dgm:cxn modelId="{398C4EE2-524F-4DCE-8FF6-A0C2BE733424}" type="presOf" srcId="{1FC03D3E-258A-4EB8-AC11-2A2E90DF51C4}" destId="{4967BEF0-F99E-4C12-8167-A2DC5F162030}" srcOrd="0" destOrd="0" presId="urn:microsoft.com/office/officeart/2005/8/layout/lProcess2"/>
    <dgm:cxn modelId="{558BFD99-7CA8-4EDA-A195-7337B3B7C89E}" srcId="{2FBEF7C1-E746-42FD-AFED-68B108A22F3D}" destId="{6AF205D5-A44E-4D8C-9021-86499547142C}" srcOrd="3" destOrd="0" parTransId="{87EB8ADF-752C-47B2-8C50-F647341E9127}" sibTransId="{F1E264C3-4A36-43C1-A1C6-75A765CF4B4A}"/>
    <dgm:cxn modelId="{89FBAA87-38CF-4557-BCDE-251E851209A7}" srcId="{878E6A2F-3BA4-4B09-AE95-69C0D457CC62}" destId="{D435640F-9940-4277-B5F1-953B8CE1D8FD}" srcOrd="2" destOrd="0" parTransId="{0EB647C7-A3C1-42FE-B0D4-B1CEB41A1B4B}" sibTransId="{DBB82DA2-DF2A-406A-9ECE-EAD7D5702383}"/>
    <dgm:cxn modelId="{2E184E79-B9A7-434A-8424-943A867E8975}" type="presOf" srcId="{0BE68CC0-7CA0-4863-9D15-9B93F2338834}" destId="{4DA6837C-3C05-4A6C-A6B1-96BE84A47261}" srcOrd="0" destOrd="0" presId="urn:microsoft.com/office/officeart/2005/8/layout/lProcess2"/>
    <dgm:cxn modelId="{1AEF0178-46DA-4306-B20E-FF22B7F376BC}" type="presOf" srcId="{5F2440F7-4012-4CA5-8EE5-2B6B4480CBCE}" destId="{228A2D2B-4674-456C-851B-2323071F1CC9}" srcOrd="0" destOrd="0" presId="urn:microsoft.com/office/officeart/2005/8/layout/lProcess2"/>
    <dgm:cxn modelId="{67D4E4A2-C8FE-406F-9C64-FF7298D25514}" type="presOf" srcId="{6AF205D5-A44E-4D8C-9021-86499547142C}" destId="{2E0CBDB3-48E6-4971-A883-8FD6034D0172}" srcOrd="0" destOrd="0" presId="urn:microsoft.com/office/officeart/2005/8/layout/lProcess2"/>
    <dgm:cxn modelId="{5F6CC753-A91A-497B-8A95-5CB866CAF5DB}" srcId="{DC344F24-84B6-498A-94BE-261CB2D855E3}" destId="{15DFF6F9-1E48-43F3-8CB2-74D7029C6FD3}" srcOrd="2" destOrd="0" parTransId="{EEFA25E3-7AA4-44BA-B24C-A9132872B5E1}" sibTransId="{5D0D4232-D977-4BB5-9FA7-3133BC39B6C8}"/>
    <dgm:cxn modelId="{F1BA99CB-71A2-4FA9-80CC-8FCE2B1B1933}" type="presOf" srcId="{D435640F-9940-4277-B5F1-953B8CE1D8FD}" destId="{133B3E8E-BE3E-4D02-9CFF-1B7AE4EDA265}" srcOrd="0" destOrd="0" presId="urn:microsoft.com/office/officeart/2005/8/layout/lProcess2"/>
    <dgm:cxn modelId="{E94E2A1E-5264-4C30-B88F-5315EB2B8854}" type="presOf" srcId="{19F1A49C-FB0D-4272-9FF8-3A4FC0C65573}" destId="{06C64639-1A96-41D8-9ABA-A1F21A8175E9}" srcOrd="0" destOrd="0" presId="urn:microsoft.com/office/officeart/2005/8/layout/lProcess2"/>
    <dgm:cxn modelId="{4476F56E-770E-4131-BB64-CC788F52B03C}" type="presOf" srcId="{DC344F24-84B6-498A-94BE-261CB2D855E3}" destId="{564BEEEF-88C0-43C5-BFE4-335877ABEC78}" srcOrd="0" destOrd="0" presId="urn:microsoft.com/office/officeart/2005/8/layout/lProcess2"/>
    <dgm:cxn modelId="{BFF53724-A4E7-4D71-95AF-18673F2C5F9F}" srcId="{5F2440F7-4012-4CA5-8EE5-2B6B4480CBCE}" destId="{2FBEF7C1-E746-42FD-AFED-68B108A22F3D}" srcOrd="0" destOrd="0" parTransId="{571998D7-87F2-4D75-BC72-EBAC861E4DCD}" sibTransId="{15C3F59C-FA7B-4965-A48C-B1308BD8069D}"/>
    <dgm:cxn modelId="{957000C6-16AB-4B8D-B5DE-DC6DFAE29534}" srcId="{878E6A2F-3BA4-4B09-AE95-69C0D457CC62}" destId="{1FC03D3E-258A-4EB8-AC11-2A2E90DF51C4}" srcOrd="1" destOrd="0" parTransId="{53E76B13-7A7A-48A6-B4BE-5837E8293C9D}" sibTransId="{DC96C2D9-D291-4EE1-896A-CD3836A41EE6}"/>
    <dgm:cxn modelId="{587FAC13-C561-4261-AC28-339D71ED496E}" srcId="{2FBEF7C1-E746-42FD-AFED-68B108A22F3D}" destId="{F366ACEE-A51E-4A5B-AD87-E8EBC79F5EA9}" srcOrd="1" destOrd="0" parTransId="{65A1AF33-96C4-46E5-8FC3-9668210810E9}" sibTransId="{D73B9314-0F87-47F5-BE68-1F5717B29E9E}"/>
    <dgm:cxn modelId="{04A19807-AC88-49B5-AF2A-5A3B926EC678}" srcId="{2FBEF7C1-E746-42FD-AFED-68B108A22F3D}" destId="{AC5C6329-0179-488C-A22F-7283B6221904}" srcOrd="0" destOrd="0" parTransId="{C4FAF826-3CF2-49BB-88DA-3C0B7491178F}" sibTransId="{7DE9A4BF-9816-4991-820A-D92246326123}"/>
    <dgm:cxn modelId="{703069DB-ADAF-4313-A9D4-95B831CB225C}" type="presOf" srcId="{15DFF6F9-1E48-43F3-8CB2-74D7029C6FD3}" destId="{5EADB66F-03DD-48E7-BCC6-5B4B1F03AA7D}" srcOrd="0" destOrd="0" presId="urn:microsoft.com/office/officeart/2005/8/layout/lProcess2"/>
    <dgm:cxn modelId="{16210E08-0137-4214-B126-A4701CFBD291}" type="presOf" srcId="{F366ACEE-A51E-4A5B-AD87-E8EBC79F5EA9}" destId="{2DF5DEFD-D8E7-4261-BD83-FA670F81EC49}" srcOrd="0" destOrd="0" presId="urn:microsoft.com/office/officeart/2005/8/layout/lProcess2"/>
    <dgm:cxn modelId="{7FE13D7B-78A7-4F6A-865A-DF2991C330E4}" srcId="{878E6A2F-3BA4-4B09-AE95-69C0D457CC62}" destId="{6D4EA6E8-8659-4C09-ABC9-FA8B8FD2C82E}" srcOrd="3" destOrd="0" parTransId="{B454D3C4-5A15-4FB7-93E1-CC89AD51C6A5}" sibTransId="{6AAE41FE-2F4D-4895-AB2E-8C6884E05137}"/>
    <dgm:cxn modelId="{77063722-54F8-4D9C-BB3B-BFEBAE406C27}" srcId="{5F2440F7-4012-4CA5-8EE5-2B6B4480CBCE}" destId="{878E6A2F-3BA4-4B09-AE95-69C0D457CC62}" srcOrd="1" destOrd="0" parTransId="{DD77DA22-D8EE-4738-9EAD-F39620AA0A1F}" sibTransId="{EAA08100-9EE5-4658-955F-16469D349B9B}"/>
    <dgm:cxn modelId="{03CB95FF-5693-45EA-A429-6EDE85EA1B3D}" type="presOf" srcId="{878E6A2F-3BA4-4B09-AE95-69C0D457CC62}" destId="{01FD004C-2F68-4DC5-84F2-2518C042D8C7}" srcOrd="1" destOrd="0" presId="urn:microsoft.com/office/officeart/2005/8/layout/lProcess2"/>
    <dgm:cxn modelId="{F53C3508-96E0-4FA1-9371-CEE823627670}" type="presOf" srcId="{9F374BFF-C4C7-4FD3-BC74-7F76896BA83A}" destId="{A279A9E5-2684-4071-8C0B-BBD21CB92694}" srcOrd="0" destOrd="0" presId="urn:microsoft.com/office/officeart/2005/8/layout/lProcess2"/>
    <dgm:cxn modelId="{3F344C55-40F3-4F0F-96CF-C8F550B1FC5E}" srcId="{878E6A2F-3BA4-4B09-AE95-69C0D457CC62}" destId="{0BE68CC0-7CA0-4863-9D15-9B93F2338834}" srcOrd="0" destOrd="0" parTransId="{A4B73AEA-7E6B-4E31-8D48-8EC0D21D29CF}" sibTransId="{14BC77DC-1CEA-4949-AAC3-F7C4EA6E2C79}"/>
    <dgm:cxn modelId="{AFFE8016-CDB2-455B-AF70-0A93DFF44092}" type="presOf" srcId="{775F881D-5FB8-4DF5-902B-2FD9679A5379}" destId="{5E92B47C-8C5A-4FEC-AC58-A089B7BF3E9F}" srcOrd="0" destOrd="0" presId="urn:microsoft.com/office/officeart/2005/8/layout/lProcess2"/>
    <dgm:cxn modelId="{D7003261-8A5E-42E6-B5FB-D563EA491624}" type="presOf" srcId="{5684B267-E4B8-49C5-ABC8-9E54EF075D8A}" destId="{9A33058F-F6FC-46F2-8C77-A3653E2C10D2}" srcOrd="0" destOrd="0" presId="urn:microsoft.com/office/officeart/2005/8/layout/lProcess2"/>
    <dgm:cxn modelId="{1A83B53C-4D72-4BF1-86FD-84B8EDA560D2}" srcId="{DC344F24-84B6-498A-94BE-261CB2D855E3}" destId="{19F1A49C-FB0D-4272-9FF8-3A4FC0C65573}" srcOrd="0" destOrd="0" parTransId="{96B69A29-3806-4488-8F13-583B6FCFEB01}" sibTransId="{BB2F74DE-3AB2-4AA4-9800-BDEB19FB9CB2}"/>
    <dgm:cxn modelId="{67A8A295-D5A2-4AE5-8D9E-A81D9B324EE7}" type="presOf" srcId="{878E6A2F-3BA4-4B09-AE95-69C0D457CC62}" destId="{E5D48409-CBEB-4429-9A39-7D387443E66A}" srcOrd="0" destOrd="0" presId="urn:microsoft.com/office/officeart/2005/8/layout/lProcess2"/>
    <dgm:cxn modelId="{10740179-F957-4B06-9D29-63531C8399A7}" type="presParOf" srcId="{228A2D2B-4674-456C-851B-2323071F1CC9}" destId="{F50DEFDE-7CD2-49C3-835C-A50A4B95E3BF}" srcOrd="0" destOrd="0" presId="urn:microsoft.com/office/officeart/2005/8/layout/lProcess2"/>
    <dgm:cxn modelId="{D845EF84-176C-40F4-A46E-3C52F6178F3B}" type="presParOf" srcId="{F50DEFDE-7CD2-49C3-835C-A50A4B95E3BF}" destId="{C0F04DD4-7A73-4ECC-AE92-DE4E80D9EA9D}" srcOrd="0" destOrd="0" presId="urn:microsoft.com/office/officeart/2005/8/layout/lProcess2"/>
    <dgm:cxn modelId="{4A6219A9-8367-42F4-928F-9ACCB92FD8D9}" type="presParOf" srcId="{F50DEFDE-7CD2-49C3-835C-A50A4B95E3BF}" destId="{55BEBC7C-5369-4C2A-9731-C69E9263BE76}" srcOrd="1" destOrd="0" presId="urn:microsoft.com/office/officeart/2005/8/layout/lProcess2"/>
    <dgm:cxn modelId="{623E154B-BA11-4B79-B7CD-2B2C10AD8228}" type="presParOf" srcId="{F50DEFDE-7CD2-49C3-835C-A50A4B95E3BF}" destId="{76C2D839-3140-41D1-B2E8-A5D065EBD51F}" srcOrd="2" destOrd="0" presId="urn:microsoft.com/office/officeart/2005/8/layout/lProcess2"/>
    <dgm:cxn modelId="{A7B6B3F3-8FD6-4D41-B95D-EBA759DCCD58}" type="presParOf" srcId="{76C2D839-3140-41D1-B2E8-A5D065EBD51F}" destId="{913125DB-EDCD-4237-933D-746147AA2A5A}" srcOrd="0" destOrd="0" presId="urn:microsoft.com/office/officeart/2005/8/layout/lProcess2"/>
    <dgm:cxn modelId="{77ECBEBA-1D26-4AB6-B334-FC42D2DF5C34}" type="presParOf" srcId="{913125DB-EDCD-4237-933D-746147AA2A5A}" destId="{1607D2A6-4E61-4921-9DF6-2429B516A983}" srcOrd="0" destOrd="0" presId="urn:microsoft.com/office/officeart/2005/8/layout/lProcess2"/>
    <dgm:cxn modelId="{6E25DA39-693A-48C4-A90F-67D851C3D220}" type="presParOf" srcId="{913125DB-EDCD-4237-933D-746147AA2A5A}" destId="{6F2FA922-5A17-4770-86C8-FF047A586DFA}" srcOrd="1" destOrd="0" presId="urn:microsoft.com/office/officeart/2005/8/layout/lProcess2"/>
    <dgm:cxn modelId="{D8D1B54C-F346-4E91-8A54-0937C64FB60B}" type="presParOf" srcId="{913125DB-EDCD-4237-933D-746147AA2A5A}" destId="{2DF5DEFD-D8E7-4261-BD83-FA670F81EC49}" srcOrd="2" destOrd="0" presId="urn:microsoft.com/office/officeart/2005/8/layout/lProcess2"/>
    <dgm:cxn modelId="{F2C4025C-250D-4C98-BAC5-5A0D287D5068}" type="presParOf" srcId="{913125DB-EDCD-4237-933D-746147AA2A5A}" destId="{67BC1AC1-9872-47AC-BA1F-F3F25B30134A}" srcOrd="3" destOrd="0" presId="urn:microsoft.com/office/officeart/2005/8/layout/lProcess2"/>
    <dgm:cxn modelId="{0F65041D-AEE1-4623-859D-58B5C3BABDA1}" type="presParOf" srcId="{913125DB-EDCD-4237-933D-746147AA2A5A}" destId="{9A33058F-F6FC-46F2-8C77-A3653E2C10D2}" srcOrd="4" destOrd="0" presId="urn:microsoft.com/office/officeart/2005/8/layout/lProcess2"/>
    <dgm:cxn modelId="{AF308F6D-E0C9-4D06-986D-6ED7A7B624D0}" type="presParOf" srcId="{913125DB-EDCD-4237-933D-746147AA2A5A}" destId="{3585AB82-D83C-4FDF-805A-4DBBE3A3FC6F}" srcOrd="5" destOrd="0" presId="urn:microsoft.com/office/officeart/2005/8/layout/lProcess2"/>
    <dgm:cxn modelId="{1ABF7A85-2997-4A47-8C93-6DD923A6D6F0}" type="presParOf" srcId="{913125DB-EDCD-4237-933D-746147AA2A5A}" destId="{2E0CBDB3-48E6-4971-A883-8FD6034D0172}" srcOrd="6" destOrd="0" presId="urn:microsoft.com/office/officeart/2005/8/layout/lProcess2"/>
    <dgm:cxn modelId="{37B15BD9-7AD9-4216-BA6C-4C0C54924055}" type="presParOf" srcId="{228A2D2B-4674-456C-851B-2323071F1CC9}" destId="{92DB7FC1-FEA9-4CE2-AC35-800FC8821D17}" srcOrd="1" destOrd="0" presId="urn:microsoft.com/office/officeart/2005/8/layout/lProcess2"/>
    <dgm:cxn modelId="{1C6C6F08-A4F2-48A3-BCFE-FFF506263EEA}" type="presParOf" srcId="{228A2D2B-4674-456C-851B-2323071F1CC9}" destId="{EF3721E5-3FCA-478D-9FE8-F3F1E701D820}" srcOrd="2" destOrd="0" presId="urn:microsoft.com/office/officeart/2005/8/layout/lProcess2"/>
    <dgm:cxn modelId="{6F32D1E8-3D49-4649-A8B2-A1CFFC75DF96}" type="presParOf" srcId="{EF3721E5-3FCA-478D-9FE8-F3F1E701D820}" destId="{E5D48409-CBEB-4429-9A39-7D387443E66A}" srcOrd="0" destOrd="0" presId="urn:microsoft.com/office/officeart/2005/8/layout/lProcess2"/>
    <dgm:cxn modelId="{89D3CD8B-7E07-466D-A3FE-2B87A93340FC}" type="presParOf" srcId="{EF3721E5-3FCA-478D-9FE8-F3F1E701D820}" destId="{01FD004C-2F68-4DC5-84F2-2518C042D8C7}" srcOrd="1" destOrd="0" presId="urn:microsoft.com/office/officeart/2005/8/layout/lProcess2"/>
    <dgm:cxn modelId="{6C2B9861-9068-48C8-A84E-D61D27431DB7}" type="presParOf" srcId="{EF3721E5-3FCA-478D-9FE8-F3F1E701D820}" destId="{0ACC48AD-AEDE-4B72-8B75-BA673982DFF4}" srcOrd="2" destOrd="0" presId="urn:microsoft.com/office/officeart/2005/8/layout/lProcess2"/>
    <dgm:cxn modelId="{FF864A84-51C8-4E2C-A4AE-EE857E126B23}" type="presParOf" srcId="{0ACC48AD-AEDE-4B72-8B75-BA673982DFF4}" destId="{F7A91990-139E-4EAD-A0F7-9A4F074208D3}" srcOrd="0" destOrd="0" presId="urn:microsoft.com/office/officeart/2005/8/layout/lProcess2"/>
    <dgm:cxn modelId="{43D2327C-9CEF-46C8-9671-1F4E0EEE4188}" type="presParOf" srcId="{F7A91990-139E-4EAD-A0F7-9A4F074208D3}" destId="{4DA6837C-3C05-4A6C-A6B1-96BE84A47261}" srcOrd="0" destOrd="0" presId="urn:microsoft.com/office/officeart/2005/8/layout/lProcess2"/>
    <dgm:cxn modelId="{E9E7352D-07A7-4019-BA09-5EA42C249593}" type="presParOf" srcId="{F7A91990-139E-4EAD-A0F7-9A4F074208D3}" destId="{0404189A-5F8A-470E-A19D-34D1A1F934E7}" srcOrd="1" destOrd="0" presId="urn:microsoft.com/office/officeart/2005/8/layout/lProcess2"/>
    <dgm:cxn modelId="{693B9492-1AFF-4E9E-8AF9-04597089935C}" type="presParOf" srcId="{F7A91990-139E-4EAD-A0F7-9A4F074208D3}" destId="{4967BEF0-F99E-4C12-8167-A2DC5F162030}" srcOrd="2" destOrd="0" presId="urn:microsoft.com/office/officeart/2005/8/layout/lProcess2"/>
    <dgm:cxn modelId="{D5DE939A-89A2-49B8-9784-5D057F7BB724}" type="presParOf" srcId="{F7A91990-139E-4EAD-A0F7-9A4F074208D3}" destId="{C6DEAFE1-F685-4F75-8D87-152DC16C9100}" srcOrd="3" destOrd="0" presId="urn:microsoft.com/office/officeart/2005/8/layout/lProcess2"/>
    <dgm:cxn modelId="{85D760EC-C4BA-4CD7-99C7-D5733F3E606A}" type="presParOf" srcId="{F7A91990-139E-4EAD-A0F7-9A4F074208D3}" destId="{133B3E8E-BE3E-4D02-9CFF-1B7AE4EDA265}" srcOrd="4" destOrd="0" presId="urn:microsoft.com/office/officeart/2005/8/layout/lProcess2"/>
    <dgm:cxn modelId="{F7E3E3A6-341A-4E03-98EA-35B2255C7FE8}" type="presParOf" srcId="{F7A91990-139E-4EAD-A0F7-9A4F074208D3}" destId="{901B7B08-D1C3-4A72-9356-753B1F2DC311}" srcOrd="5" destOrd="0" presId="urn:microsoft.com/office/officeart/2005/8/layout/lProcess2"/>
    <dgm:cxn modelId="{ABBDD712-4524-42CC-86B4-46A86AB2D2DA}" type="presParOf" srcId="{F7A91990-139E-4EAD-A0F7-9A4F074208D3}" destId="{617F63A2-53B3-4DF9-8745-5CA34B835B46}" srcOrd="6" destOrd="0" presId="urn:microsoft.com/office/officeart/2005/8/layout/lProcess2"/>
    <dgm:cxn modelId="{39A16C23-AB89-42F8-8798-FDF9B25F5EB7}" type="presParOf" srcId="{228A2D2B-4674-456C-851B-2323071F1CC9}" destId="{D8F6D3F2-32CD-44B0-8736-2D51536F97C6}" srcOrd="3" destOrd="0" presId="urn:microsoft.com/office/officeart/2005/8/layout/lProcess2"/>
    <dgm:cxn modelId="{45EEB5BA-DF64-4012-BE91-2ED519DE1A16}" type="presParOf" srcId="{228A2D2B-4674-456C-851B-2323071F1CC9}" destId="{D3CFCF21-79EB-49B2-A369-39E90830E6E5}" srcOrd="4" destOrd="0" presId="urn:microsoft.com/office/officeart/2005/8/layout/lProcess2"/>
    <dgm:cxn modelId="{D96C4FB8-7A12-49B6-8901-BD7577358D09}" type="presParOf" srcId="{D3CFCF21-79EB-49B2-A369-39E90830E6E5}" destId="{564BEEEF-88C0-43C5-BFE4-335877ABEC78}" srcOrd="0" destOrd="0" presId="urn:microsoft.com/office/officeart/2005/8/layout/lProcess2"/>
    <dgm:cxn modelId="{F4D45D0B-6F8A-4507-A127-C41AA71AF570}" type="presParOf" srcId="{D3CFCF21-79EB-49B2-A369-39E90830E6E5}" destId="{482E0730-CF53-4818-8530-EC90D0EDC65B}" srcOrd="1" destOrd="0" presId="urn:microsoft.com/office/officeart/2005/8/layout/lProcess2"/>
    <dgm:cxn modelId="{B3AC41C6-078C-4902-86F5-502731FA19DD}" type="presParOf" srcId="{D3CFCF21-79EB-49B2-A369-39E90830E6E5}" destId="{F255F824-784B-4C4A-B9A6-6EBDA666D2D2}" srcOrd="2" destOrd="0" presId="urn:microsoft.com/office/officeart/2005/8/layout/lProcess2"/>
    <dgm:cxn modelId="{F7A04B25-68A6-4C24-8B8B-FFF6620D57FD}" type="presParOf" srcId="{F255F824-784B-4C4A-B9A6-6EBDA666D2D2}" destId="{C1FC0056-D5B2-4428-8B0C-7D0255B9440F}" srcOrd="0" destOrd="0" presId="urn:microsoft.com/office/officeart/2005/8/layout/lProcess2"/>
    <dgm:cxn modelId="{C353C461-859F-4A9C-A391-F2AFEC4774E8}" type="presParOf" srcId="{C1FC0056-D5B2-4428-8B0C-7D0255B9440F}" destId="{06C64639-1A96-41D8-9ABA-A1F21A8175E9}" srcOrd="0" destOrd="0" presId="urn:microsoft.com/office/officeart/2005/8/layout/lProcess2"/>
    <dgm:cxn modelId="{DA2DD0FF-D9B7-4BA3-953A-E2FEEA7BED23}" type="presParOf" srcId="{C1FC0056-D5B2-4428-8B0C-7D0255B9440F}" destId="{0CD4BD8E-AA21-4CFE-9128-0FD3D4677D68}" srcOrd="1" destOrd="0" presId="urn:microsoft.com/office/officeart/2005/8/layout/lProcess2"/>
    <dgm:cxn modelId="{E05C8EFE-08AE-41E4-A794-61D88D58CC93}" type="presParOf" srcId="{C1FC0056-D5B2-4428-8B0C-7D0255B9440F}" destId="{5E92B47C-8C5A-4FEC-AC58-A089B7BF3E9F}" srcOrd="2" destOrd="0" presId="urn:microsoft.com/office/officeart/2005/8/layout/lProcess2"/>
    <dgm:cxn modelId="{EBEBF832-60CB-44CE-ADC5-CBCF0E003F65}" type="presParOf" srcId="{C1FC0056-D5B2-4428-8B0C-7D0255B9440F}" destId="{D647ACEE-222F-4917-B513-75E82FC787F2}" srcOrd="3" destOrd="0" presId="urn:microsoft.com/office/officeart/2005/8/layout/lProcess2"/>
    <dgm:cxn modelId="{7771847B-1194-4201-AE8E-A761FFC4AD2E}" type="presParOf" srcId="{C1FC0056-D5B2-4428-8B0C-7D0255B9440F}" destId="{5EADB66F-03DD-48E7-BCC6-5B4B1F03AA7D}" srcOrd="4" destOrd="0" presId="urn:microsoft.com/office/officeart/2005/8/layout/lProcess2"/>
    <dgm:cxn modelId="{A95A802A-4E1A-4EBE-A805-A25B55167777}" type="presParOf" srcId="{C1FC0056-D5B2-4428-8B0C-7D0255B9440F}" destId="{5D465328-8741-47E6-8277-841C8686A2F3}" srcOrd="5" destOrd="0" presId="urn:microsoft.com/office/officeart/2005/8/layout/lProcess2"/>
    <dgm:cxn modelId="{85307109-811D-4092-8339-C32A673A36B0}" type="presParOf" srcId="{C1FC0056-D5B2-4428-8B0C-7D0255B9440F}" destId="{A279A9E5-2684-4071-8C0B-BBD21CB92694}"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522FED-1E12-4198-8E8F-B87EEE1373DE}">
      <dsp:nvSpPr>
        <dsp:cNvPr id="0" name=""/>
        <dsp:cNvSpPr/>
      </dsp:nvSpPr>
      <dsp:spPr>
        <a:xfrm>
          <a:off x="2438177" y="262"/>
          <a:ext cx="1402116" cy="7010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kern="1200" dirty="0" smtClean="0"/>
            <a:t>Crucial</a:t>
          </a:r>
          <a:endParaRPr lang="en-US" sz="2300" kern="1200" dirty="0"/>
        </a:p>
      </dsp:txBody>
      <dsp:txXfrm>
        <a:off x="2458710" y="20795"/>
        <a:ext cx="1361050" cy="659992"/>
      </dsp:txXfrm>
    </dsp:sp>
    <dsp:sp modelId="{C38D7075-8298-4BB1-AFF8-42CF5783E605}">
      <dsp:nvSpPr>
        <dsp:cNvPr id="0" name=""/>
        <dsp:cNvSpPr/>
      </dsp:nvSpPr>
      <dsp:spPr>
        <a:xfrm>
          <a:off x="2578389" y="701321"/>
          <a:ext cx="140211" cy="525793"/>
        </a:xfrm>
        <a:custGeom>
          <a:avLst/>
          <a:gdLst/>
          <a:ahLst/>
          <a:cxnLst/>
          <a:rect l="0" t="0" r="0" b="0"/>
          <a:pathLst>
            <a:path>
              <a:moveTo>
                <a:pt x="0" y="0"/>
              </a:moveTo>
              <a:lnTo>
                <a:pt x="0" y="525793"/>
              </a:lnTo>
              <a:lnTo>
                <a:pt x="140211" y="52579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F3D618-F83A-48EF-97DA-6ABF33F4C30E}">
      <dsp:nvSpPr>
        <dsp:cNvPr id="0" name=""/>
        <dsp:cNvSpPr/>
      </dsp:nvSpPr>
      <dsp:spPr>
        <a:xfrm>
          <a:off x="2718601" y="876585"/>
          <a:ext cx="1121693" cy="7010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Turn oven on/off</a:t>
          </a:r>
          <a:endParaRPr lang="en-US" sz="1400" kern="1200" dirty="0"/>
        </a:p>
      </dsp:txBody>
      <dsp:txXfrm>
        <a:off x="2739134" y="897118"/>
        <a:ext cx="1080627" cy="659992"/>
      </dsp:txXfrm>
    </dsp:sp>
    <dsp:sp modelId="{5803A8B5-F59A-4CFC-957C-5E2CC8009888}">
      <dsp:nvSpPr>
        <dsp:cNvPr id="0" name=""/>
        <dsp:cNvSpPr/>
      </dsp:nvSpPr>
      <dsp:spPr>
        <a:xfrm>
          <a:off x="2578389" y="701321"/>
          <a:ext cx="140211" cy="1402116"/>
        </a:xfrm>
        <a:custGeom>
          <a:avLst/>
          <a:gdLst/>
          <a:ahLst/>
          <a:cxnLst/>
          <a:rect l="0" t="0" r="0" b="0"/>
          <a:pathLst>
            <a:path>
              <a:moveTo>
                <a:pt x="0" y="0"/>
              </a:moveTo>
              <a:lnTo>
                <a:pt x="0" y="1402116"/>
              </a:lnTo>
              <a:lnTo>
                <a:pt x="140211" y="1402116"/>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74FAA1-CDC4-4F59-90B4-DA32061DDD40}">
      <dsp:nvSpPr>
        <dsp:cNvPr id="0" name=""/>
        <dsp:cNvSpPr/>
      </dsp:nvSpPr>
      <dsp:spPr>
        <a:xfrm>
          <a:off x="2718601" y="1752908"/>
          <a:ext cx="1121693" cy="7010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Set baking mode</a:t>
          </a:r>
          <a:endParaRPr lang="en-US" sz="1400" kern="1200" dirty="0"/>
        </a:p>
      </dsp:txBody>
      <dsp:txXfrm>
        <a:off x="2739134" y="1773441"/>
        <a:ext cx="1080627" cy="659992"/>
      </dsp:txXfrm>
    </dsp:sp>
    <dsp:sp modelId="{47BA2053-0626-4DDB-8F49-3D4207A59E36}">
      <dsp:nvSpPr>
        <dsp:cNvPr id="0" name=""/>
        <dsp:cNvSpPr/>
      </dsp:nvSpPr>
      <dsp:spPr>
        <a:xfrm>
          <a:off x="2578389" y="701321"/>
          <a:ext cx="140211" cy="2278439"/>
        </a:xfrm>
        <a:custGeom>
          <a:avLst/>
          <a:gdLst/>
          <a:ahLst/>
          <a:cxnLst/>
          <a:rect l="0" t="0" r="0" b="0"/>
          <a:pathLst>
            <a:path>
              <a:moveTo>
                <a:pt x="0" y="0"/>
              </a:moveTo>
              <a:lnTo>
                <a:pt x="0" y="2278439"/>
              </a:lnTo>
              <a:lnTo>
                <a:pt x="140211" y="2278439"/>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B30554-BEE4-4B0D-95E6-7EC4C2EB5ACD}">
      <dsp:nvSpPr>
        <dsp:cNvPr id="0" name=""/>
        <dsp:cNvSpPr/>
      </dsp:nvSpPr>
      <dsp:spPr>
        <a:xfrm>
          <a:off x="2718601" y="2629231"/>
          <a:ext cx="1121693" cy="7010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Set timer and temperature</a:t>
          </a:r>
          <a:endParaRPr lang="en-US" sz="1400" kern="1200" dirty="0"/>
        </a:p>
      </dsp:txBody>
      <dsp:txXfrm>
        <a:off x="2739134" y="2649764"/>
        <a:ext cx="1080627" cy="659992"/>
      </dsp:txXfrm>
    </dsp:sp>
    <dsp:sp modelId="{CB6B065A-3189-43F1-9D2A-1E63C4E07665}">
      <dsp:nvSpPr>
        <dsp:cNvPr id="0" name=""/>
        <dsp:cNvSpPr/>
      </dsp:nvSpPr>
      <dsp:spPr>
        <a:xfrm>
          <a:off x="2578389" y="701321"/>
          <a:ext cx="140211" cy="3154761"/>
        </a:xfrm>
        <a:custGeom>
          <a:avLst/>
          <a:gdLst/>
          <a:ahLst/>
          <a:cxnLst/>
          <a:rect l="0" t="0" r="0" b="0"/>
          <a:pathLst>
            <a:path>
              <a:moveTo>
                <a:pt x="0" y="0"/>
              </a:moveTo>
              <a:lnTo>
                <a:pt x="0" y="3154761"/>
              </a:lnTo>
              <a:lnTo>
                <a:pt x="140211" y="315476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6435C8-CE56-4384-A0E8-1A923B17C27F}">
      <dsp:nvSpPr>
        <dsp:cNvPr id="0" name=""/>
        <dsp:cNvSpPr/>
      </dsp:nvSpPr>
      <dsp:spPr>
        <a:xfrm>
          <a:off x="2718601" y="3505553"/>
          <a:ext cx="1121693" cy="7010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Provide feedback on oven’s state</a:t>
          </a:r>
          <a:endParaRPr lang="en-US" sz="1400" kern="1200" dirty="0"/>
        </a:p>
      </dsp:txBody>
      <dsp:txXfrm>
        <a:off x="2739134" y="3526086"/>
        <a:ext cx="1080627" cy="659992"/>
      </dsp:txXfrm>
    </dsp:sp>
    <dsp:sp modelId="{4B113176-3C5D-4F1F-8B84-7AC08E087083}">
      <dsp:nvSpPr>
        <dsp:cNvPr id="0" name=""/>
        <dsp:cNvSpPr/>
      </dsp:nvSpPr>
      <dsp:spPr>
        <a:xfrm>
          <a:off x="4190823" y="262"/>
          <a:ext cx="1402116" cy="7010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kern="1200" dirty="0" smtClean="0"/>
            <a:t>Important</a:t>
          </a:r>
          <a:endParaRPr lang="en-US" sz="2300" kern="1200" dirty="0"/>
        </a:p>
      </dsp:txBody>
      <dsp:txXfrm>
        <a:off x="4211356" y="20795"/>
        <a:ext cx="1361050" cy="659992"/>
      </dsp:txXfrm>
    </dsp:sp>
    <dsp:sp modelId="{B8B71E99-7387-4AB8-9834-A8C1CE88C151}">
      <dsp:nvSpPr>
        <dsp:cNvPr id="0" name=""/>
        <dsp:cNvSpPr/>
      </dsp:nvSpPr>
      <dsp:spPr>
        <a:xfrm>
          <a:off x="4331034" y="701321"/>
          <a:ext cx="140211" cy="525793"/>
        </a:xfrm>
        <a:custGeom>
          <a:avLst/>
          <a:gdLst/>
          <a:ahLst/>
          <a:cxnLst/>
          <a:rect l="0" t="0" r="0" b="0"/>
          <a:pathLst>
            <a:path>
              <a:moveTo>
                <a:pt x="0" y="0"/>
              </a:moveTo>
              <a:lnTo>
                <a:pt x="0" y="525793"/>
              </a:lnTo>
              <a:lnTo>
                <a:pt x="140211" y="52579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446750-4739-4D93-ADB3-020CE82098C6}">
      <dsp:nvSpPr>
        <dsp:cNvPr id="0" name=""/>
        <dsp:cNvSpPr/>
      </dsp:nvSpPr>
      <dsp:spPr>
        <a:xfrm>
          <a:off x="4471246" y="876585"/>
          <a:ext cx="1121693" cy="7010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Speed of use</a:t>
          </a:r>
          <a:endParaRPr lang="en-US" sz="1400" kern="1200" dirty="0"/>
        </a:p>
      </dsp:txBody>
      <dsp:txXfrm>
        <a:off x="4491779" y="897118"/>
        <a:ext cx="1080627" cy="659992"/>
      </dsp:txXfrm>
    </dsp:sp>
    <dsp:sp modelId="{D019E62D-2FD1-4B2B-A28A-CFD89FE202E8}">
      <dsp:nvSpPr>
        <dsp:cNvPr id="0" name=""/>
        <dsp:cNvSpPr/>
      </dsp:nvSpPr>
      <dsp:spPr>
        <a:xfrm>
          <a:off x="4331034" y="701321"/>
          <a:ext cx="140211" cy="1402116"/>
        </a:xfrm>
        <a:custGeom>
          <a:avLst/>
          <a:gdLst/>
          <a:ahLst/>
          <a:cxnLst/>
          <a:rect l="0" t="0" r="0" b="0"/>
          <a:pathLst>
            <a:path>
              <a:moveTo>
                <a:pt x="0" y="0"/>
              </a:moveTo>
              <a:lnTo>
                <a:pt x="0" y="1402116"/>
              </a:lnTo>
              <a:lnTo>
                <a:pt x="140211" y="1402116"/>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625A16-DE52-434B-AFF0-482D23C76DB9}">
      <dsp:nvSpPr>
        <dsp:cNvPr id="0" name=""/>
        <dsp:cNvSpPr/>
      </dsp:nvSpPr>
      <dsp:spPr>
        <a:xfrm>
          <a:off x="4471246" y="1752908"/>
          <a:ext cx="1121693" cy="7010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Reliability</a:t>
          </a:r>
          <a:endParaRPr lang="en-US" sz="1400" kern="1200" dirty="0"/>
        </a:p>
      </dsp:txBody>
      <dsp:txXfrm>
        <a:off x="4491779" y="1773441"/>
        <a:ext cx="1080627" cy="659992"/>
      </dsp:txXfrm>
    </dsp:sp>
    <dsp:sp modelId="{F92A188C-613A-4251-8DE6-93058417B3C6}">
      <dsp:nvSpPr>
        <dsp:cNvPr id="0" name=""/>
        <dsp:cNvSpPr/>
      </dsp:nvSpPr>
      <dsp:spPr>
        <a:xfrm>
          <a:off x="4331034" y="701321"/>
          <a:ext cx="140211" cy="2278439"/>
        </a:xfrm>
        <a:custGeom>
          <a:avLst/>
          <a:gdLst/>
          <a:ahLst/>
          <a:cxnLst/>
          <a:rect l="0" t="0" r="0" b="0"/>
          <a:pathLst>
            <a:path>
              <a:moveTo>
                <a:pt x="0" y="0"/>
              </a:moveTo>
              <a:lnTo>
                <a:pt x="0" y="2278439"/>
              </a:lnTo>
              <a:lnTo>
                <a:pt x="140211" y="2278439"/>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C67C45-1696-4F60-BE85-867798204450}">
      <dsp:nvSpPr>
        <dsp:cNvPr id="0" name=""/>
        <dsp:cNvSpPr/>
      </dsp:nvSpPr>
      <dsp:spPr>
        <a:xfrm>
          <a:off x="4471246" y="2629231"/>
          <a:ext cx="1121693" cy="7010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Aesthetics</a:t>
          </a:r>
          <a:endParaRPr lang="en-US" sz="1400" kern="1200" dirty="0"/>
        </a:p>
      </dsp:txBody>
      <dsp:txXfrm>
        <a:off x="4491779" y="2649764"/>
        <a:ext cx="1080627" cy="659992"/>
      </dsp:txXfrm>
    </dsp:sp>
    <dsp:sp modelId="{92EE3D40-987B-4CAA-A92C-6EEAF28F0BD1}">
      <dsp:nvSpPr>
        <dsp:cNvPr id="0" name=""/>
        <dsp:cNvSpPr/>
      </dsp:nvSpPr>
      <dsp:spPr>
        <a:xfrm>
          <a:off x="5943468" y="262"/>
          <a:ext cx="1402116" cy="7010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kern="1200" dirty="0" smtClean="0"/>
            <a:t>Extra</a:t>
          </a:r>
          <a:endParaRPr lang="en-US" sz="2300" kern="1200" dirty="0"/>
        </a:p>
      </dsp:txBody>
      <dsp:txXfrm>
        <a:off x="5964001" y="20795"/>
        <a:ext cx="1361050" cy="659992"/>
      </dsp:txXfrm>
    </dsp:sp>
    <dsp:sp modelId="{10807648-BDE2-4B9D-B7D4-9BED4E04039A}">
      <dsp:nvSpPr>
        <dsp:cNvPr id="0" name=""/>
        <dsp:cNvSpPr/>
      </dsp:nvSpPr>
      <dsp:spPr>
        <a:xfrm>
          <a:off x="6083680" y="701321"/>
          <a:ext cx="140211" cy="525793"/>
        </a:xfrm>
        <a:custGeom>
          <a:avLst/>
          <a:gdLst/>
          <a:ahLst/>
          <a:cxnLst/>
          <a:rect l="0" t="0" r="0" b="0"/>
          <a:pathLst>
            <a:path>
              <a:moveTo>
                <a:pt x="0" y="0"/>
              </a:moveTo>
              <a:lnTo>
                <a:pt x="0" y="525793"/>
              </a:lnTo>
              <a:lnTo>
                <a:pt x="140211" y="52579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97C14C-D757-4B55-95C1-CC86CE5B9CEE}">
      <dsp:nvSpPr>
        <dsp:cNvPr id="0" name=""/>
        <dsp:cNvSpPr/>
      </dsp:nvSpPr>
      <dsp:spPr>
        <a:xfrm>
          <a:off x="6223892" y="876585"/>
          <a:ext cx="1121693" cy="7010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Set clock</a:t>
          </a:r>
          <a:endParaRPr lang="en-US" sz="1400" kern="1200" dirty="0"/>
        </a:p>
      </dsp:txBody>
      <dsp:txXfrm>
        <a:off x="6244425" y="897118"/>
        <a:ext cx="1080627" cy="659992"/>
      </dsp:txXfrm>
    </dsp:sp>
    <dsp:sp modelId="{CD516950-6B7A-4481-B3F0-496A9A7E81B0}">
      <dsp:nvSpPr>
        <dsp:cNvPr id="0" name=""/>
        <dsp:cNvSpPr/>
      </dsp:nvSpPr>
      <dsp:spPr>
        <a:xfrm>
          <a:off x="6083680" y="701321"/>
          <a:ext cx="140211" cy="1402116"/>
        </a:xfrm>
        <a:custGeom>
          <a:avLst/>
          <a:gdLst/>
          <a:ahLst/>
          <a:cxnLst/>
          <a:rect l="0" t="0" r="0" b="0"/>
          <a:pathLst>
            <a:path>
              <a:moveTo>
                <a:pt x="0" y="0"/>
              </a:moveTo>
              <a:lnTo>
                <a:pt x="0" y="1402116"/>
              </a:lnTo>
              <a:lnTo>
                <a:pt x="140211" y="1402116"/>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1DBC3A-5E56-4075-935B-CB9804393DAD}">
      <dsp:nvSpPr>
        <dsp:cNvPr id="0" name=""/>
        <dsp:cNvSpPr/>
      </dsp:nvSpPr>
      <dsp:spPr>
        <a:xfrm>
          <a:off x="6223892" y="1752908"/>
          <a:ext cx="1121693" cy="7010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Oven Cleaning</a:t>
          </a:r>
          <a:endParaRPr lang="en-US" sz="1400" kern="1200" dirty="0"/>
        </a:p>
      </dsp:txBody>
      <dsp:txXfrm>
        <a:off x="6244425" y="1773441"/>
        <a:ext cx="1080627" cy="659992"/>
      </dsp:txXfrm>
    </dsp:sp>
    <dsp:sp modelId="{1CC1AE51-6D00-40EC-892E-B7ACD5A5AD8C}">
      <dsp:nvSpPr>
        <dsp:cNvPr id="0" name=""/>
        <dsp:cNvSpPr/>
      </dsp:nvSpPr>
      <dsp:spPr>
        <a:xfrm>
          <a:off x="6083680" y="701321"/>
          <a:ext cx="140211" cy="2278439"/>
        </a:xfrm>
        <a:custGeom>
          <a:avLst/>
          <a:gdLst/>
          <a:ahLst/>
          <a:cxnLst/>
          <a:rect l="0" t="0" r="0" b="0"/>
          <a:pathLst>
            <a:path>
              <a:moveTo>
                <a:pt x="0" y="0"/>
              </a:moveTo>
              <a:lnTo>
                <a:pt x="0" y="2278439"/>
              </a:lnTo>
              <a:lnTo>
                <a:pt x="140211" y="2278439"/>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F98966-DEDF-44F6-9932-34213B5B20A4}">
      <dsp:nvSpPr>
        <dsp:cNvPr id="0" name=""/>
        <dsp:cNvSpPr/>
      </dsp:nvSpPr>
      <dsp:spPr>
        <a:xfrm>
          <a:off x="6223892" y="2629231"/>
          <a:ext cx="1121693" cy="7010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Other functions</a:t>
          </a:r>
          <a:endParaRPr lang="en-US" sz="1400" kern="1200" dirty="0"/>
        </a:p>
      </dsp:txBody>
      <dsp:txXfrm>
        <a:off x="6244425" y="2649764"/>
        <a:ext cx="1080627" cy="6599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04DD4-7A73-4ECC-AE92-DE4E80D9EA9D}">
      <dsp:nvSpPr>
        <dsp:cNvPr id="0" name=""/>
        <dsp:cNvSpPr/>
      </dsp:nvSpPr>
      <dsp:spPr>
        <a:xfrm>
          <a:off x="1194" y="0"/>
          <a:ext cx="3105198" cy="420687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n-US" sz="5800" kern="1200" dirty="0" smtClean="0"/>
            <a:t>Abby</a:t>
          </a:r>
          <a:endParaRPr lang="en-US" sz="5800" kern="1200" dirty="0"/>
        </a:p>
      </dsp:txBody>
      <dsp:txXfrm>
        <a:off x="1194" y="0"/>
        <a:ext cx="3105198" cy="1262062"/>
      </dsp:txXfrm>
    </dsp:sp>
    <dsp:sp modelId="{1607D2A6-4E61-4921-9DF6-2429B516A983}">
      <dsp:nvSpPr>
        <dsp:cNvPr id="0" name=""/>
        <dsp:cNvSpPr/>
      </dsp:nvSpPr>
      <dsp:spPr>
        <a:xfrm>
          <a:off x="311714" y="1262165"/>
          <a:ext cx="2484158" cy="61285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Brainstorming</a:t>
          </a:r>
          <a:endParaRPr lang="en-US" sz="1800" kern="1200" dirty="0"/>
        </a:p>
      </dsp:txBody>
      <dsp:txXfrm>
        <a:off x="329664" y="1280115"/>
        <a:ext cx="2448258" cy="576952"/>
      </dsp:txXfrm>
    </dsp:sp>
    <dsp:sp modelId="{2DF5DEFD-D8E7-4261-BD83-FA670F81EC49}">
      <dsp:nvSpPr>
        <dsp:cNvPr id="0" name=""/>
        <dsp:cNvSpPr/>
      </dsp:nvSpPr>
      <dsp:spPr>
        <a:xfrm>
          <a:off x="311714" y="1969302"/>
          <a:ext cx="2484158" cy="61285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t>iOs</a:t>
          </a:r>
          <a:r>
            <a:rPr lang="en-US" sz="1800" kern="1200" dirty="0" smtClean="0"/>
            <a:t> Develop Research</a:t>
          </a:r>
          <a:endParaRPr lang="en-US" sz="1800" kern="1200" dirty="0"/>
        </a:p>
      </dsp:txBody>
      <dsp:txXfrm>
        <a:off x="329664" y="1987252"/>
        <a:ext cx="2448258" cy="576952"/>
      </dsp:txXfrm>
    </dsp:sp>
    <dsp:sp modelId="{9A33058F-F6FC-46F2-8C77-A3653E2C10D2}">
      <dsp:nvSpPr>
        <dsp:cNvPr id="0" name=""/>
        <dsp:cNvSpPr/>
      </dsp:nvSpPr>
      <dsp:spPr>
        <a:xfrm>
          <a:off x="311714" y="2676439"/>
          <a:ext cx="2484158" cy="61285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Guide App Prototype</a:t>
          </a:r>
          <a:endParaRPr lang="en-US" sz="1800" kern="1200" dirty="0"/>
        </a:p>
      </dsp:txBody>
      <dsp:txXfrm>
        <a:off x="329664" y="2694389"/>
        <a:ext cx="2448258" cy="576952"/>
      </dsp:txXfrm>
    </dsp:sp>
    <dsp:sp modelId="{2E0CBDB3-48E6-4971-A883-8FD6034D0172}">
      <dsp:nvSpPr>
        <dsp:cNvPr id="0" name=""/>
        <dsp:cNvSpPr/>
      </dsp:nvSpPr>
      <dsp:spPr>
        <a:xfrm>
          <a:off x="311714" y="3383576"/>
          <a:ext cx="2484158" cy="61285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Design discussions w/ Paul</a:t>
          </a:r>
          <a:endParaRPr lang="en-US" sz="1800" kern="1200" dirty="0"/>
        </a:p>
      </dsp:txBody>
      <dsp:txXfrm>
        <a:off x="329664" y="3401526"/>
        <a:ext cx="2448258" cy="576952"/>
      </dsp:txXfrm>
    </dsp:sp>
    <dsp:sp modelId="{E5D48409-CBEB-4429-9A39-7D387443E66A}">
      <dsp:nvSpPr>
        <dsp:cNvPr id="0" name=""/>
        <dsp:cNvSpPr/>
      </dsp:nvSpPr>
      <dsp:spPr>
        <a:xfrm>
          <a:off x="3339282" y="0"/>
          <a:ext cx="3105198" cy="420687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n-US" sz="5800" kern="1200" dirty="0" err="1" smtClean="0"/>
            <a:t>Kuba</a:t>
          </a:r>
          <a:endParaRPr lang="en-US" sz="5800" kern="1200" dirty="0"/>
        </a:p>
      </dsp:txBody>
      <dsp:txXfrm>
        <a:off x="3339282" y="0"/>
        <a:ext cx="3105198" cy="1262062"/>
      </dsp:txXfrm>
    </dsp:sp>
    <dsp:sp modelId="{4DA6837C-3C05-4A6C-A6B1-96BE84A47261}">
      <dsp:nvSpPr>
        <dsp:cNvPr id="0" name=""/>
        <dsp:cNvSpPr/>
      </dsp:nvSpPr>
      <dsp:spPr>
        <a:xfrm>
          <a:off x="3649802" y="1262165"/>
          <a:ext cx="2484158" cy="61285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Brainstorming</a:t>
          </a:r>
          <a:endParaRPr lang="en-US" sz="1800" kern="1200" dirty="0"/>
        </a:p>
      </dsp:txBody>
      <dsp:txXfrm>
        <a:off x="3667752" y="1280115"/>
        <a:ext cx="2448258" cy="576952"/>
      </dsp:txXfrm>
    </dsp:sp>
    <dsp:sp modelId="{4967BEF0-F99E-4C12-8167-A2DC5F162030}">
      <dsp:nvSpPr>
        <dsp:cNvPr id="0" name=""/>
        <dsp:cNvSpPr/>
      </dsp:nvSpPr>
      <dsp:spPr>
        <a:xfrm>
          <a:off x="3649802" y="1969302"/>
          <a:ext cx="2484158" cy="61285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Material Research</a:t>
          </a:r>
          <a:endParaRPr lang="en-US" sz="1800" kern="1200" dirty="0"/>
        </a:p>
      </dsp:txBody>
      <dsp:txXfrm>
        <a:off x="3667752" y="1987252"/>
        <a:ext cx="2448258" cy="576952"/>
      </dsp:txXfrm>
    </dsp:sp>
    <dsp:sp modelId="{133B3E8E-BE3E-4D02-9CFF-1B7AE4EDA265}">
      <dsp:nvSpPr>
        <dsp:cNvPr id="0" name=""/>
        <dsp:cNvSpPr/>
      </dsp:nvSpPr>
      <dsp:spPr>
        <a:xfrm>
          <a:off x="3649802" y="2676439"/>
          <a:ext cx="2484158" cy="61285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CAD Design</a:t>
          </a:r>
          <a:endParaRPr lang="en-US" sz="1800" kern="1200" dirty="0"/>
        </a:p>
      </dsp:txBody>
      <dsp:txXfrm>
        <a:off x="3667752" y="2694389"/>
        <a:ext cx="2448258" cy="576952"/>
      </dsp:txXfrm>
    </dsp:sp>
    <dsp:sp modelId="{617F63A2-53B3-4DF9-8745-5CA34B835B46}">
      <dsp:nvSpPr>
        <dsp:cNvPr id="0" name=""/>
        <dsp:cNvSpPr/>
      </dsp:nvSpPr>
      <dsp:spPr>
        <a:xfrm>
          <a:off x="3649802" y="3383576"/>
          <a:ext cx="2484158" cy="61285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smtClean="0"/>
            <a:t>Design discussions w/ Paul</a:t>
          </a:r>
          <a:endParaRPr lang="en-US" sz="1800" kern="1200" dirty="0"/>
        </a:p>
      </dsp:txBody>
      <dsp:txXfrm>
        <a:off x="3667752" y="3401526"/>
        <a:ext cx="2448258" cy="576952"/>
      </dsp:txXfrm>
    </dsp:sp>
    <dsp:sp modelId="{564BEEEF-88C0-43C5-BFE4-335877ABEC78}">
      <dsp:nvSpPr>
        <dsp:cNvPr id="0" name=""/>
        <dsp:cNvSpPr/>
      </dsp:nvSpPr>
      <dsp:spPr>
        <a:xfrm>
          <a:off x="6677370" y="0"/>
          <a:ext cx="3105198" cy="420687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n-US" sz="5800" kern="1200" dirty="0" smtClean="0"/>
            <a:t>Jose</a:t>
          </a:r>
          <a:endParaRPr lang="en-US" sz="5800" kern="1200" dirty="0"/>
        </a:p>
      </dsp:txBody>
      <dsp:txXfrm>
        <a:off x="6677370" y="0"/>
        <a:ext cx="3105198" cy="1262062"/>
      </dsp:txXfrm>
    </dsp:sp>
    <dsp:sp modelId="{06C64639-1A96-41D8-9ABA-A1F21A8175E9}">
      <dsp:nvSpPr>
        <dsp:cNvPr id="0" name=""/>
        <dsp:cNvSpPr/>
      </dsp:nvSpPr>
      <dsp:spPr>
        <a:xfrm>
          <a:off x="6987890" y="1262165"/>
          <a:ext cx="2484158" cy="61285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Brainstorming</a:t>
          </a:r>
          <a:endParaRPr lang="en-US" sz="1800" kern="1200" dirty="0"/>
        </a:p>
      </dsp:txBody>
      <dsp:txXfrm>
        <a:off x="7005840" y="1280115"/>
        <a:ext cx="2448258" cy="576952"/>
      </dsp:txXfrm>
    </dsp:sp>
    <dsp:sp modelId="{5E92B47C-8C5A-4FEC-AC58-A089B7BF3E9F}">
      <dsp:nvSpPr>
        <dsp:cNvPr id="0" name=""/>
        <dsp:cNvSpPr/>
      </dsp:nvSpPr>
      <dsp:spPr>
        <a:xfrm>
          <a:off x="6987890" y="1969302"/>
          <a:ext cx="2484158" cy="61285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Display Identification Research</a:t>
          </a:r>
        </a:p>
      </dsp:txBody>
      <dsp:txXfrm>
        <a:off x="7005840" y="1987252"/>
        <a:ext cx="2448258" cy="576952"/>
      </dsp:txXfrm>
    </dsp:sp>
    <dsp:sp modelId="{5EADB66F-03DD-48E7-BCC6-5B4B1F03AA7D}">
      <dsp:nvSpPr>
        <dsp:cNvPr id="0" name=""/>
        <dsp:cNvSpPr/>
      </dsp:nvSpPr>
      <dsp:spPr>
        <a:xfrm>
          <a:off x="6987890" y="2676439"/>
          <a:ext cx="2484158" cy="61285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OCR / State Machine</a:t>
          </a:r>
        </a:p>
      </dsp:txBody>
      <dsp:txXfrm>
        <a:off x="7005840" y="2694389"/>
        <a:ext cx="2448258" cy="576952"/>
      </dsp:txXfrm>
    </dsp:sp>
    <dsp:sp modelId="{A279A9E5-2684-4071-8C0B-BBD21CB92694}">
      <dsp:nvSpPr>
        <dsp:cNvPr id="0" name=""/>
        <dsp:cNvSpPr/>
      </dsp:nvSpPr>
      <dsp:spPr>
        <a:xfrm>
          <a:off x="6987890" y="3383576"/>
          <a:ext cx="2484158" cy="61285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smtClean="0"/>
            <a:t>Design discussions w/ Paul</a:t>
          </a:r>
          <a:endParaRPr lang="en-US" sz="1800" kern="1200" dirty="0" smtClean="0"/>
        </a:p>
      </dsp:txBody>
      <dsp:txXfrm>
        <a:off x="7005840" y="3401526"/>
        <a:ext cx="2448258" cy="57695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smtClean="0"/>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dirty="0"/>
              <a:t>12/1/2013</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dirty="0"/>
              <a:pPr/>
              <a:t>12/1/2013</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12/1/2013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12/1/2013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12/1/2013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12/1/2013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12/1/2013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12/1/2013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6DFF08F-DC6B-4601-B491-B0F83F6DD2DA}" type="datetimeFigureOut">
              <a:rPr lang="en-US" dirty="0"/>
              <a:pPr/>
              <a:t>12/1/2013</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dirty="0"/>
              <a:t>An Accessible Overlay for a Flat Touch Screen Panel</a:t>
            </a:r>
          </a:p>
        </p:txBody>
      </p:sp>
      <p:sp>
        <p:nvSpPr>
          <p:cNvPr id="3" name="Subtitle 2"/>
          <p:cNvSpPr>
            <a:spLocks noGrp="1"/>
          </p:cNvSpPr>
          <p:nvPr>
            <p:ph type="subTitle" idx="1"/>
          </p:nvPr>
        </p:nvSpPr>
        <p:spPr/>
        <p:txBody>
          <a:bodyPr/>
          <a:lstStyle/>
          <a:p>
            <a:r>
              <a:rPr lang="en-US" dirty="0" smtClean="0"/>
              <a:t>Abigail Klein</a:t>
            </a:r>
            <a:endParaRPr lang="en-US" dirty="0" smtClean="0"/>
          </a:p>
          <a:p>
            <a:r>
              <a:rPr lang="en-US" dirty="0" err="1" smtClean="0"/>
              <a:t>Jakub</a:t>
            </a:r>
            <a:r>
              <a:rPr lang="en-US" dirty="0" smtClean="0"/>
              <a:t> </a:t>
            </a:r>
            <a:r>
              <a:rPr lang="en-US" dirty="0" err="1" smtClean="0"/>
              <a:t>Sanak</a:t>
            </a:r>
            <a:endParaRPr lang="en-US" dirty="0" smtClean="0"/>
          </a:p>
          <a:p>
            <a:r>
              <a:rPr lang="en-US" dirty="0" smtClean="0"/>
              <a:t>Jose </a:t>
            </a:r>
            <a:r>
              <a:rPr lang="en-US" dirty="0" err="1" smtClean="0"/>
              <a:t>Marcon</a:t>
            </a:r>
            <a:endParaRPr lang="en-US" dirty="0"/>
          </a:p>
        </p:txBody>
      </p:sp>
    </p:spTree>
    <p:extLst>
      <p:ext uri="{BB962C8B-B14F-4D97-AF65-F5344CB8AC3E}">
        <p14:creationId xmlns:p14="http://schemas.microsoft.com/office/powerpoint/2010/main" val="3730529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Prototype – Paul's </a:t>
            </a:r>
            <a:r>
              <a:rPr lang="en-US" dirty="0" smtClean="0"/>
              <a:t>Feedback</a:t>
            </a:r>
            <a:endParaRPr lang="en-US" dirty="0"/>
          </a:p>
        </p:txBody>
      </p:sp>
      <p:sp>
        <p:nvSpPr>
          <p:cNvPr id="3" name="Content Placeholder 2"/>
          <p:cNvSpPr>
            <a:spLocks noGrp="1"/>
          </p:cNvSpPr>
          <p:nvPr>
            <p:ph idx="1"/>
          </p:nvPr>
        </p:nvSpPr>
        <p:spPr>
          <a:xfrm>
            <a:off x="1202918" y="2114229"/>
            <a:ext cx="7624887" cy="4206240"/>
          </a:xfrm>
        </p:spPr>
        <p:txBody>
          <a:bodyPr/>
          <a:lstStyle/>
          <a:p>
            <a:pPr fontAlgn="base"/>
            <a:r>
              <a:rPr lang="en-US" dirty="0"/>
              <a:t>Approved! </a:t>
            </a:r>
          </a:p>
          <a:p>
            <a:pPr lvl="1" fontAlgn="base"/>
            <a:r>
              <a:rPr lang="en-US" dirty="0"/>
              <a:t>First time he could feel how the panel is</a:t>
            </a:r>
          </a:p>
          <a:p>
            <a:pPr fontAlgn="base"/>
            <a:r>
              <a:rPr lang="en-US" dirty="0"/>
              <a:t>Better Labels</a:t>
            </a:r>
          </a:p>
          <a:p>
            <a:pPr lvl="1" fontAlgn="base"/>
            <a:r>
              <a:rPr lang="en-US" dirty="0"/>
              <a:t>Contract Braille</a:t>
            </a:r>
          </a:p>
          <a:p>
            <a:pPr lvl="1" fontAlgn="base"/>
            <a:r>
              <a:rPr lang="en-US" dirty="0"/>
              <a:t>He offered help to create labels better for him</a:t>
            </a:r>
          </a:p>
          <a:p>
            <a:pPr fontAlgn="base"/>
            <a:r>
              <a:rPr lang="en-US" dirty="0"/>
              <a:t>Smaller holes in order to reduce errors</a:t>
            </a:r>
          </a:p>
        </p:txBody>
      </p:sp>
    </p:spTree>
    <p:extLst>
      <p:ext uri="{BB962C8B-B14F-4D97-AF65-F5344CB8AC3E}">
        <p14:creationId xmlns:p14="http://schemas.microsoft.com/office/powerpoint/2010/main" val="37695185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of plans: </a:t>
            </a:r>
            <a:r>
              <a:rPr lang="en-US" dirty="0" err="1" smtClean="0"/>
              <a:t>Iphone</a:t>
            </a:r>
            <a:r>
              <a:rPr lang="en-US" dirty="0" smtClean="0"/>
              <a:t> app</a:t>
            </a:r>
            <a:endParaRPr lang="en-US" dirty="0"/>
          </a:p>
        </p:txBody>
      </p:sp>
      <p:sp>
        <p:nvSpPr>
          <p:cNvPr id="3" name="Content Placeholder 2"/>
          <p:cNvSpPr>
            <a:spLocks noGrp="1"/>
          </p:cNvSpPr>
          <p:nvPr>
            <p:ph idx="1"/>
          </p:nvPr>
        </p:nvSpPr>
        <p:spPr>
          <a:xfrm>
            <a:off x="1202920" y="2011680"/>
            <a:ext cx="4514216" cy="2039027"/>
          </a:xfrm>
        </p:spPr>
        <p:txBody>
          <a:bodyPr>
            <a:normAutofit/>
          </a:bodyPr>
          <a:lstStyle/>
          <a:p>
            <a:pPr fontAlgn="base"/>
            <a:r>
              <a:rPr lang="en-US" dirty="0"/>
              <a:t>Plan A: iPhone App to read display</a:t>
            </a:r>
          </a:p>
          <a:p>
            <a:pPr lvl="1" fontAlgn="base"/>
            <a:r>
              <a:rPr lang="en-US" dirty="0"/>
              <a:t>The phone would be placed 8 to 10 cm from display – too far</a:t>
            </a:r>
          </a:p>
          <a:p>
            <a:pPr lvl="1" fontAlgn="base"/>
            <a:r>
              <a:rPr lang="en-US" dirty="0"/>
              <a:t>App would identify only Time and Temperature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919" y="3736248"/>
            <a:ext cx="3555540" cy="174841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735" y="2375732"/>
            <a:ext cx="2520830" cy="4016523"/>
          </a:xfrm>
          <a:prstGeom prst="rect">
            <a:avLst/>
          </a:prstGeom>
        </p:spPr>
      </p:pic>
      <p:sp>
        <p:nvSpPr>
          <p:cNvPr id="7" name="Content Placeholder 2"/>
          <p:cNvSpPr txBox="1">
            <a:spLocks/>
          </p:cNvSpPr>
          <p:nvPr/>
        </p:nvSpPr>
        <p:spPr>
          <a:xfrm>
            <a:off x="6503350" y="2011680"/>
            <a:ext cx="5300431" cy="364052"/>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r>
              <a:rPr lang="en-US" dirty="0"/>
              <a:t>Plan B: iPhone App to interpret display</a:t>
            </a:r>
            <a:endParaRPr lang="en-US" dirty="0" smtClean="0"/>
          </a:p>
        </p:txBody>
      </p:sp>
      <p:sp>
        <p:nvSpPr>
          <p:cNvPr id="9" name="Content Placeholder 2"/>
          <p:cNvSpPr txBox="1">
            <a:spLocks/>
          </p:cNvSpPr>
          <p:nvPr/>
        </p:nvSpPr>
        <p:spPr>
          <a:xfrm>
            <a:off x="1202919" y="5994019"/>
            <a:ext cx="3830692" cy="646063"/>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buNone/>
            </a:pPr>
            <a:r>
              <a:rPr lang="en-US" sz="3200" dirty="0" smtClean="0"/>
              <a:t>Result: No more App</a:t>
            </a:r>
            <a:endParaRPr lang="en-US" sz="3200" dirty="0" smtClean="0"/>
          </a:p>
        </p:txBody>
      </p:sp>
    </p:spTree>
    <p:extLst>
      <p:ext uri="{BB962C8B-B14F-4D97-AF65-F5344CB8AC3E}">
        <p14:creationId xmlns:p14="http://schemas.microsoft.com/office/powerpoint/2010/main" val="7247553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Design</a:t>
            </a:r>
            <a:endParaRPr lang="en-US" dirty="0"/>
          </a:p>
        </p:txBody>
      </p:sp>
      <p:sp>
        <p:nvSpPr>
          <p:cNvPr id="3" name="Content Placeholder 2"/>
          <p:cNvSpPr>
            <a:spLocks noGrp="1"/>
          </p:cNvSpPr>
          <p:nvPr>
            <p:ph idx="1"/>
          </p:nvPr>
        </p:nvSpPr>
        <p:spPr/>
        <p:txBody>
          <a:bodyPr/>
          <a:lstStyle/>
          <a:p>
            <a:r>
              <a:rPr lang="en-US" dirty="0" smtClean="0"/>
              <a:t>Aluminum Sheet</a:t>
            </a:r>
          </a:p>
          <a:p>
            <a:r>
              <a:rPr lang="en-US" dirty="0" smtClean="0"/>
              <a:t>Water Jet Cut</a:t>
            </a:r>
          </a:p>
          <a:p>
            <a:r>
              <a:rPr lang="en-US" dirty="0" smtClean="0"/>
              <a:t>Hinges</a:t>
            </a:r>
          </a:p>
          <a:p>
            <a:r>
              <a:rPr lang="en-US" dirty="0" smtClean="0"/>
              <a:t>Magnets</a:t>
            </a:r>
          </a:p>
          <a:p>
            <a:r>
              <a:rPr lang="en-US" dirty="0" smtClean="0"/>
              <a:t>Adhesive Felt</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4562782" y="2011680"/>
            <a:ext cx="6424217" cy="2972058"/>
          </a:xfrm>
          <a:prstGeom prst="rect">
            <a:avLst/>
          </a:prstGeom>
        </p:spPr>
      </p:pic>
    </p:spTree>
    <p:extLst>
      <p:ext uri="{BB962C8B-B14F-4D97-AF65-F5344CB8AC3E}">
        <p14:creationId xmlns:p14="http://schemas.microsoft.com/office/powerpoint/2010/main" val="33315762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54530303"/>
              </p:ext>
            </p:extLst>
          </p:nvPr>
        </p:nvGraphicFramePr>
        <p:xfrm>
          <a:off x="1203325" y="2011363"/>
          <a:ext cx="9783763" cy="4206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52588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a:t>
            </a:r>
            <a:endParaRPr lang="en-US" dirty="0"/>
          </a:p>
        </p:txBody>
      </p:sp>
      <p:sp>
        <p:nvSpPr>
          <p:cNvPr id="3" name="Content Placeholder 2"/>
          <p:cNvSpPr>
            <a:spLocks noGrp="1"/>
          </p:cNvSpPr>
          <p:nvPr>
            <p:ph idx="1"/>
          </p:nvPr>
        </p:nvSpPr>
        <p:spPr/>
        <p:txBody>
          <a:bodyPr/>
          <a:lstStyle/>
          <a:p>
            <a:pPr fontAlgn="base"/>
            <a:r>
              <a:rPr lang="en-US" dirty="0"/>
              <a:t>Understand user’s needs!</a:t>
            </a:r>
          </a:p>
          <a:p>
            <a:pPr fontAlgn="base"/>
            <a:r>
              <a:rPr lang="en-US" dirty="0"/>
              <a:t>Simplicity </a:t>
            </a:r>
            <a:r>
              <a:rPr lang="en-US" dirty="0" smtClean="0"/>
              <a:t>matters</a:t>
            </a:r>
          </a:p>
          <a:p>
            <a:pPr fontAlgn="base"/>
            <a:endParaRPr lang="en-US" dirty="0"/>
          </a:p>
          <a:p>
            <a:pPr fontAlgn="base"/>
            <a:r>
              <a:rPr lang="en-US" dirty="0" smtClean="0"/>
              <a:t>Thanks </a:t>
            </a:r>
            <a:r>
              <a:rPr lang="en-US" dirty="0"/>
              <a:t>to Paul, Professor Teller, and Tom</a:t>
            </a:r>
          </a:p>
        </p:txBody>
      </p:sp>
    </p:spTree>
    <p:extLst>
      <p:ext uri="{BB962C8B-B14F-4D97-AF65-F5344CB8AC3E}">
        <p14:creationId xmlns:p14="http://schemas.microsoft.com/office/powerpoint/2010/main" val="22589979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Q&amp;A</a:t>
            </a:r>
            <a:endParaRPr lang="en-US" dirty="0"/>
          </a:p>
        </p:txBody>
      </p:sp>
      <p:sp>
        <p:nvSpPr>
          <p:cNvPr id="3" name="Content Placeholder 2"/>
          <p:cNvSpPr>
            <a:spLocks noGrp="1"/>
          </p:cNvSpPr>
          <p:nvPr>
            <p:ph idx="1"/>
          </p:nvPr>
        </p:nvSpPr>
        <p:spPr>
          <a:xfrm>
            <a:off x="1202919" y="5443670"/>
            <a:ext cx="9784080" cy="774249"/>
          </a:xfrm>
        </p:spPr>
        <p:txBody>
          <a:bodyPr>
            <a:normAutofit fontScale="92500" lnSpcReduction="10000"/>
          </a:bodyPr>
          <a:lstStyle/>
          <a:p>
            <a:pPr marL="0" indent="0" algn="r">
              <a:buNone/>
            </a:pPr>
            <a:r>
              <a:rPr lang="en-US" i="1" dirty="0"/>
              <a:t>“Simplicity is about subtracting the obvious and adding the meaningful.” </a:t>
            </a:r>
          </a:p>
          <a:p>
            <a:pPr marL="0" indent="0" algn="r">
              <a:buNone/>
            </a:pPr>
            <a:r>
              <a:rPr lang="en-US" dirty="0"/>
              <a:t>― John Maeda, The Laws of Simplicity</a:t>
            </a:r>
            <a:endParaRPr lang="en-US" dirty="0"/>
          </a:p>
        </p:txBody>
      </p:sp>
    </p:spTree>
    <p:extLst>
      <p:ext uri="{BB962C8B-B14F-4D97-AF65-F5344CB8AC3E}">
        <p14:creationId xmlns:p14="http://schemas.microsoft.com/office/powerpoint/2010/main" val="30825086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PauL</a:t>
            </a:r>
            <a:endParaRPr lang="en-US" dirty="0"/>
          </a:p>
        </p:txBody>
      </p:sp>
      <p:sp>
        <p:nvSpPr>
          <p:cNvPr id="3" name="Content Placeholder 2"/>
          <p:cNvSpPr>
            <a:spLocks noGrp="1"/>
          </p:cNvSpPr>
          <p:nvPr>
            <p:ph idx="1"/>
          </p:nvPr>
        </p:nvSpPr>
        <p:spPr>
          <a:xfrm>
            <a:off x="1202919" y="2011680"/>
            <a:ext cx="5103877" cy="2432133"/>
          </a:xfrm>
        </p:spPr>
        <p:txBody>
          <a:bodyPr>
            <a:normAutofit lnSpcReduction="10000"/>
          </a:bodyPr>
          <a:lstStyle/>
          <a:p>
            <a:pPr fontAlgn="base"/>
            <a:r>
              <a:rPr lang="en-US" dirty="0" smtClean="0"/>
              <a:t>Middle </a:t>
            </a:r>
            <a:r>
              <a:rPr lang="en-US" dirty="0"/>
              <a:t>aged man living with his wife, daughter and cat</a:t>
            </a:r>
          </a:p>
          <a:p>
            <a:r>
              <a:rPr lang="en-US" dirty="0"/>
              <a:t>L</a:t>
            </a:r>
            <a:r>
              <a:rPr lang="en-US" dirty="0" smtClean="0"/>
              <a:t>ost </a:t>
            </a:r>
            <a:r>
              <a:rPr lang="en-US" dirty="0"/>
              <a:t>his sight in </a:t>
            </a:r>
            <a:r>
              <a:rPr lang="en-US" dirty="0" smtClean="0"/>
              <a:t>infancy</a:t>
            </a:r>
          </a:p>
          <a:p>
            <a:r>
              <a:rPr lang="en-US" dirty="0"/>
              <a:t>V</a:t>
            </a:r>
            <a:r>
              <a:rPr lang="en-US" dirty="0" smtClean="0"/>
              <a:t>ery </a:t>
            </a:r>
            <a:r>
              <a:rPr lang="en-US" dirty="0"/>
              <a:t>active, lives by the motto of never making excuses for his </a:t>
            </a:r>
            <a:r>
              <a:rPr lang="en-US" dirty="0" smtClean="0"/>
              <a:t>blindness</a:t>
            </a:r>
          </a:p>
          <a:p>
            <a:r>
              <a:rPr lang="en-US" dirty="0" smtClean="0"/>
              <a:t>Fairly </a:t>
            </a:r>
            <a:r>
              <a:rPr lang="en-US" dirty="0"/>
              <a:t>tech-savvy</a:t>
            </a: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6796" y="2011680"/>
            <a:ext cx="4814131" cy="3610598"/>
          </a:xfrm>
          <a:prstGeom prst="rect">
            <a:avLst/>
          </a:prstGeom>
        </p:spPr>
      </p:pic>
    </p:spTree>
    <p:extLst>
      <p:ext uri="{BB962C8B-B14F-4D97-AF65-F5344CB8AC3E}">
        <p14:creationId xmlns:p14="http://schemas.microsoft.com/office/powerpoint/2010/main" val="17178934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Paul’s oven</a:t>
            </a:r>
            <a:endParaRPr lang="en-US" dirty="0"/>
          </a:p>
        </p:txBody>
      </p:sp>
      <p:sp>
        <p:nvSpPr>
          <p:cNvPr id="6" name="Content Placeholder 2"/>
          <p:cNvSpPr txBox="1">
            <a:spLocks/>
          </p:cNvSpPr>
          <p:nvPr/>
        </p:nvSpPr>
        <p:spPr>
          <a:xfrm>
            <a:off x="1202919" y="2141548"/>
            <a:ext cx="5103877" cy="1815465"/>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lvl="1"/>
            <a:r>
              <a:rPr lang="en-US" dirty="0" smtClean="0"/>
              <a:t>Flat </a:t>
            </a:r>
            <a:r>
              <a:rPr lang="en-US" dirty="0"/>
              <a:t>touch screen panel</a:t>
            </a:r>
          </a:p>
          <a:p>
            <a:pPr lvl="1"/>
            <a:r>
              <a:rPr lang="en-US" dirty="0"/>
              <a:t>Same beep as audio </a:t>
            </a:r>
            <a:r>
              <a:rPr lang="en-US" dirty="0" smtClean="0"/>
              <a:t>feedback</a:t>
            </a:r>
          </a:p>
          <a:p>
            <a:pPr lvl="1"/>
            <a:r>
              <a:rPr lang="en-US" dirty="0" smtClean="0"/>
              <a:t>Many functions </a:t>
            </a:r>
          </a:p>
          <a:p>
            <a:pPr lvl="1"/>
            <a:r>
              <a:rPr lang="en-US" dirty="0" smtClean="0"/>
              <a:t>Cannot use Braille stickers</a:t>
            </a:r>
            <a:endParaRPr lang="en-US" dirty="0"/>
          </a:p>
          <a:p>
            <a:endParaRPr lang="en-US" dirty="0" smtClean="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5430" y="2141548"/>
            <a:ext cx="4117808" cy="410823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079" y="3880101"/>
            <a:ext cx="4727556" cy="2747162"/>
          </a:xfrm>
          <a:prstGeom prst="rect">
            <a:avLst/>
          </a:prstGeom>
        </p:spPr>
      </p:pic>
    </p:spTree>
    <p:extLst>
      <p:ext uri="{BB962C8B-B14F-4D97-AF65-F5344CB8AC3E}">
        <p14:creationId xmlns:p14="http://schemas.microsoft.com/office/powerpoint/2010/main" val="11929915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Idea</a:t>
            </a:r>
            <a:endParaRPr lang="en-US" dirty="0"/>
          </a:p>
        </p:txBody>
      </p:sp>
      <p:pic>
        <p:nvPicPr>
          <p:cNvPr id="1026" name="Picture 2" descr="https://lh4.googleusercontent.com/wmdWAyIsJVC0TObyP9t9Y1n5YpJ9wqyZcdt9wOoK6SuvO-J8mCGctKJa09Hlo2JInxt067H3ITlYsM-CK_awLERfi7TJC-28qTVDh43-BPIVBoBpzPqTCHzwzN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7359" y="3972423"/>
            <a:ext cx="7315200" cy="239077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1202919" y="1902308"/>
            <a:ext cx="5103877" cy="1815465"/>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r>
              <a:rPr lang="en-US" dirty="0" smtClean="0"/>
              <a:t>Physical </a:t>
            </a:r>
            <a:r>
              <a:rPr lang="en-US" dirty="0" smtClean="0"/>
              <a:t>overlay	</a:t>
            </a:r>
          </a:p>
          <a:p>
            <a:r>
              <a:rPr lang="en-US" dirty="0" smtClean="0"/>
              <a:t>Braille </a:t>
            </a:r>
            <a:r>
              <a:rPr lang="en-US" dirty="0" smtClean="0"/>
              <a:t>labels	</a:t>
            </a:r>
            <a:endParaRPr lang="en-US" dirty="0" smtClean="0"/>
          </a:p>
          <a:p>
            <a:r>
              <a:rPr lang="en-US" dirty="0"/>
              <a:t>i</a:t>
            </a:r>
            <a:r>
              <a:rPr lang="en-US" dirty="0" smtClean="0"/>
              <a:t>Phone App for instructions and display reading</a:t>
            </a:r>
          </a:p>
          <a:p>
            <a:endParaRPr lang="en-US" dirty="0" smtClean="0"/>
          </a:p>
        </p:txBody>
      </p:sp>
    </p:spTree>
    <p:extLst>
      <p:ext uri="{BB962C8B-B14F-4D97-AF65-F5344CB8AC3E}">
        <p14:creationId xmlns:p14="http://schemas.microsoft.com/office/powerpoint/2010/main" val="19188563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metrics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41781296"/>
              </p:ext>
            </p:extLst>
          </p:nvPr>
        </p:nvGraphicFramePr>
        <p:xfrm>
          <a:off x="1203325" y="2011363"/>
          <a:ext cx="9783763" cy="4206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3779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Oven Details</a:t>
            </a:r>
            <a:endParaRPr lang="en-US" dirty="0"/>
          </a:p>
        </p:txBody>
      </p:sp>
      <p:sp>
        <p:nvSpPr>
          <p:cNvPr id="3" name="Content Placeholder 2"/>
          <p:cNvSpPr>
            <a:spLocks noGrp="1"/>
          </p:cNvSpPr>
          <p:nvPr>
            <p:ph idx="1"/>
          </p:nvPr>
        </p:nvSpPr>
        <p:spPr>
          <a:xfrm>
            <a:off x="1202919" y="2011680"/>
            <a:ext cx="8975122" cy="4568582"/>
          </a:xfrm>
        </p:spPr>
        <p:txBody>
          <a:bodyPr>
            <a:normAutofit/>
          </a:bodyPr>
          <a:lstStyle/>
          <a:p>
            <a:r>
              <a:rPr lang="en-US" dirty="0" smtClean="0"/>
              <a:t>25 touch </a:t>
            </a:r>
            <a:r>
              <a:rPr lang="en-US" dirty="0" smtClean="0"/>
              <a:t>pads</a:t>
            </a:r>
            <a:endParaRPr lang="en-US" dirty="0"/>
          </a:p>
          <a:p>
            <a:pPr lvl="1" fontAlgn="base"/>
            <a:r>
              <a:rPr lang="en-US" dirty="0"/>
              <a:t>8 cooking modes</a:t>
            </a:r>
          </a:p>
          <a:p>
            <a:pPr lvl="1" fontAlgn="base"/>
            <a:r>
              <a:rPr lang="en-US" dirty="0"/>
              <a:t>4 timers</a:t>
            </a:r>
          </a:p>
          <a:p>
            <a:pPr lvl="1" fontAlgn="base"/>
            <a:r>
              <a:rPr lang="en-US" dirty="0"/>
              <a:t>10 numbers</a:t>
            </a:r>
          </a:p>
          <a:p>
            <a:pPr lvl="1" fontAlgn="base"/>
            <a:r>
              <a:rPr lang="en-US" dirty="0"/>
              <a:t>START, CLEAR OFF, OVEN LIGHT</a:t>
            </a:r>
          </a:p>
          <a:p>
            <a:r>
              <a:rPr lang="en-US" dirty="0" smtClean="0"/>
              <a:t>Many </a:t>
            </a:r>
            <a:r>
              <a:rPr lang="en-US" dirty="0" smtClean="0"/>
              <a:t>steps to accomplish a task</a:t>
            </a:r>
          </a:p>
          <a:p>
            <a:r>
              <a:rPr lang="en-US" dirty="0" smtClean="0"/>
              <a:t>Many ways to accomplish a task</a:t>
            </a:r>
          </a:p>
          <a:p>
            <a:r>
              <a:rPr lang="en-US" dirty="0" smtClean="0"/>
              <a:t>Set Temperature, Timer and Timed baking are the same for all modes </a:t>
            </a:r>
          </a:p>
          <a:p>
            <a:r>
              <a:rPr lang="en-US" dirty="0" smtClean="0"/>
              <a:t>Good audio feedback when time and temperature </a:t>
            </a:r>
            <a:r>
              <a:rPr lang="en-US" dirty="0" smtClean="0"/>
              <a:t>reach </a:t>
            </a:r>
            <a:r>
              <a:rPr lang="en-US" dirty="0" smtClean="0"/>
              <a:t>desired value</a:t>
            </a:r>
            <a:endParaRPr lang="en-US" dirty="0"/>
          </a:p>
        </p:txBody>
      </p:sp>
      <p:sp>
        <p:nvSpPr>
          <p:cNvPr id="12" name="Oval 11"/>
          <p:cNvSpPr/>
          <p:nvPr/>
        </p:nvSpPr>
        <p:spPr>
          <a:xfrm>
            <a:off x="5272751" y="4005414"/>
            <a:ext cx="119641" cy="1196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272751" y="4510753"/>
            <a:ext cx="119641" cy="1196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484407" y="4980774"/>
            <a:ext cx="119641" cy="11964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604048" y="5500642"/>
            <a:ext cx="119641" cy="11964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0925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Oven Details</a:t>
            </a:r>
            <a:endParaRPr lang="en-US" dirty="0"/>
          </a:p>
        </p:txBody>
      </p:sp>
      <p:pic>
        <p:nvPicPr>
          <p:cNvPr id="4" name="MVI_128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lum contrast="-20000"/>
          </a:blip>
          <a:srcRect l="-2" r="-2" b="528"/>
          <a:stretch>
            <a:fillRect/>
          </a:stretch>
        </p:blipFill>
        <p:spPr>
          <a:xfrm>
            <a:off x="5119315" y="2308806"/>
            <a:ext cx="6827706" cy="3820210"/>
          </a:xfrm>
          <a:prstGeom prst="rect">
            <a:avLst/>
          </a:prstGeom>
        </p:spPr>
      </p:pic>
      <p:sp>
        <p:nvSpPr>
          <p:cNvPr id="5" name="Content Placeholder 2"/>
          <p:cNvSpPr txBox="1">
            <a:spLocks/>
          </p:cNvSpPr>
          <p:nvPr/>
        </p:nvSpPr>
        <p:spPr>
          <a:xfrm>
            <a:off x="210184" y="2308806"/>
            <a:ext cx="4787683" cy="4206240"/>
          </a:xfrm>
          <a:prstGeom prst="rect">
            <a:avLst/>
          </a:prstGeom>
        </p:spPr>
        <p:txBody>
          <a:bodyPr vert="horz" lIns="91440" tIns="45720" rIns="91440" bIns="45720" rtlCol="0">
            <a:normAutofit fontScale="70000" lnSpcReduction="20000"/>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r>
              <a:rPr lang="en-US" b="1" dirty="0"/>
              <a:t>HOW TO SET THE OVEN FOR BAKING OR ROASTING</a:t>
            </a:r>
          </a:p>
          <a:p>
            <a:r>
              <a:rPr lang="en-US" dirty="0"/>
              <a:t>Step 1: Touch the "BAKE" </a:t>
            </a:r>
            <a:r>
              <a:rPr lang="en-US" dirty="0" smtClean="0"/>
              <a:t>pad</a:t>
            </a:r>
            <a:r>
              <a:rPr lang="en-US" dirty="0"/>
              <a:t>.</a:t>
            </a:r>
          </a:p>
          <a:p>
            <a:r>
              <a:rPr lang="en-US" dirty="0"/>
              <a:t>Step 2: Touch the number pads </a:t>
            </a:r>
            <a:r>
              <a:rPr lang="en-US" dirty="0" smtClean="0"/>
              <a:t>to </a:t>
            </a:r>
            <a:r>
              <a:rPr lang="en-US" dirty="0"/>
              <a:t>set the desired temperature.</a:t>
            </a:r>
          </a:p>
          <a:p>
            <a:r>
              <a:rPr lang="en-US" dirty="0"/>
              <a:t>Step 3: Touch the "START" </a:t>
            </a:r>
            <a:r>
              <a:rPr lang="en-US" dirty="0" smtClean="0"/>
              <a:t>pad</a:t>
            </a:r>
            <a:r>
              <a:rPr lang="en-US" dirty="0"/>
              <a:t>.</a:t>
            </a:r>
          </a:p>
          <a:p>
            <a:r>
              <a:rPr lang="en-US" dirty="0"/>
              <a:t>Note: The word "BAKE" and </a:t>
            </a:r>
            <a:r>
              <a:rPr lang="en-US" dirty="0" smtClean="0"/>
              <a:t>100° </a:t>
            </a:r>
            <a:r>
              <a:rPr lang="en-US" dirty="0"/>
              <a:t>will be displayed. As the oven heats up, the display will show the changing temperature. When the oven reaches the temperature you set, the preheat alarm melody will sound and the oven light will flash.</a:t>
            </a:r>
          </a:p>
          <a:p>
            <a:r>
              <a:rPr lang="en-US" dirty="0"/>
              <a:t>Step 4 (optional): To change the oven temperature during a BAKE cycle, touch the "BAKE" </a:t>
            </a:r>
            <a:r>
              <a:rPr lang="en-US" dirty="0" smtClean="0"/>
              <a:t>pad </a:t>
            </a:r>
            <a:r>
              <a:rPr lang="en-US" dirty="0"/>
              <a:t>and then the number pads to set the new temperature</a:t>
            </a:r>
          </a:p>
          <a:p>
            <a:r>
              <a:rPr lang="en-US" dirty="0"/>
              <a:t>Step 5: Touch the "CLEAR OFF" </a:t>
            </a:r>
            <a:r>
              <a:rPr lang="en-US" dirty="0" smtClean="0"/>
              <a:t>pad </a:t>
            </a:r>
            <a:r>
              <a:rPr lang="en-US" dirty="0"/>
              <a:t>when cooking is complete</a:t>
            </a:r>
          </a:p>
        </p:txBody>
      </p:sp>
    </p:spTree>
    <p:extLst>
      <p:ext uri="{BB962C8B-B14F-4D97-AF65-F5344CB8AC3E}">
        <p14:creationId xmlns:p14="http://schemas.microsoft.com/office/powerpoint/2010/main" val="244145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prototype</a:t>
            </a:r>
            <a:endParaRPr lang="en-US" dirty="0"/>
          </a:p>
        </p:txBody>
      </p:sp>
      <p:sp>
        <p:nvSpPr>
          <p:cNvPr id="3" name="Content Placeholder 2"/>
          <p:cNvSpPr>
            <a:spLocks noGrp="1"/>
          </p:cNvSpPr>
          <p:nvPr>
            <p:ph idx="1"/>
          </p:nvPr>
        </p:nvSpPr>
        <p:spPr/>
        <p:txBody>
          <a:bodyPr/>
          <a:lstStyle/>
          <a:p>
            <a:r>
              <a:rPr lang="en-US" dirty="0" smtClean="0"/>
              <a:t>Cardboard</a:t>
            </a:r>
          </a:p>
          <a:p>
            <a:r>
              <a:rPr lang="en-US" dirty="0" smtClean="0"/>
              <a:t>Real size</a:t>
            </a:r>
          </a:p>
          <a:p>
            <a:r>
              <a:rPr lang="en-US" dirty="0" smtClean="0"/>
              <a:t>Braille labels by MIT Student Disabilities </a:t>
            </a:r>
            <a:r>
              <a:rPr lang="en-US" dirty="0" smtClean="0"/>
              <a:t>Services</a:t>
            </a: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57464">
            <a:off x="2571079" y="3203736"/>
            <a:ext cx="7047759" cy="4291512"/>
          </a:xfrm>
          <a:prstGeom prst="rect">
            <a:avLst/>
          </a:prstGeom>
        </p:spPr>
      </p:pic>
    </p:spTree>
    <p:extLst>
      <p:ext uri="{BB962C8B-B14F-4D97-AF65-F5344CB8AC3E}">
        <p14:creationId xmlns:p14="http://schemas.microsoft.com/office/powerpoint/2010/main" val="427163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Prototype – Paul's reaction</a:t>
            </a:r>
            <a:endParaRPr lang="en-US" dirty="0"/>
          </a:p>
        </p:txBody>
      </p:sp>
      <p:sp>
        <p:nvSpPr>
          <p:cNvPr id="4" name="Content Placeholder 2"/>
          <p:cNvSpPr txBox="1">
            <a:spLocks/>
          </p:cNvSpPr>
          <p:nvPr/>
        </p:nvSpPr>
        <p:spPr>
          <a:xfrm>
            <a:off x="1202919" y="1960405"/>
            <a:ext cx="8718748" cy="4206240"/>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fontAlgn="base"/>
            <a:r>
              <a:rPr lang="en-US" dirty="0"/>
              <a:t>Task: Set BAKE with a specific TEMPERATURE and TIME</a:t>
            </a:r>
          </a:p>
          <a:p>
            <a:pPr fontAlgn="base"/>
            <a:r>
              <a:rPr lang="en-US" dirty="0"/>
              <a:t>We guided him, reading the display messages and manual</a:t>
            </a:r>
          </a:p>
          <a:p>
            <a:pPr fontAlgn="base"/>
            <a:r>
              <a:rPr lang="en-US" dirty="0"/>
              <a:t>We also held the overlay in the right position</a:t>
            </a:r>
          </a:p>
          <a:p>
            <a:pPr fontAlgn="base"/>
            <a:r>
              <a:rPr lang="en-US" dirty="0"/>
              <a:t>Results</a:t>
            </a:r>
          </a:p>
          <a:p>
            <a:pPr lvl="1" fontAlgn="base"/>
            <a:r>
              <a:rPr lang="en-US" dirty="0"/>
              <a:t>Success!  Paul pressed all the right buttons and set the oven</a:t>
            </a:r>
          </a:p>
          <a:p>
            <a:pPr lvl="1" fontAlgn="base"/>
            <a:r>
              <a:rPr lang="en-US" dirty="0"/>
              <a:t>Paul didn’t know which buttons to press because he had no instructions</a:t>
            </a:r>
          </a:p>
          <a:p>
            <a:pPr fontAlgn="base"/>
            <a:r>
              <a:rPr lang="en-US" dirty="0"/>
              <a:t>Conclusion: Paul needs a condensed version of the oven manual to guide him</a:t>
            </a:r>
          </a:p>
        </p:txBody>
      </p:sp>
    </p:spTree>
    <p:extLst>
      <p:ext uri="{BB962C8B-B14F-4D97-AF65-F5344CB8AC3E}">
        <p14:creationId xmlns:p14="http://schemas.microsoft.com/office/powerpoint/2010/main" val="67800900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ysClr val="windowText" lastClr="000000"/>
      </a:dk1>
      <a:lt1>
        <a:sysClr val="window" lastClr="FFFFFF"/>
      </a:lt1>
      <a:dk2>
        <a:srgbClr val="323232"/>
      </a:dk2>
      <a:lt2>
        <a:srgbClr val="E3DED1"/>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tint val="98000"/>
              </a:schemeClr>
              <a:schemeClr val="phClr">
                <a:tint val="99000"/>
                <a:shade val="96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C3935CB6-B0E3-44A7-AB37-996D901F73AB}"/>
    </a:ext>
  </a:extLst>
</a:theme>
</file>

<file path=docProps/app.xml><?xml version="1.0" encoding="utf-8"?>
<Properties xmlns="http://schemas.openxmlformats.org/officeDocument/2006/extended-properties" xmlns:vt="http://schemas.openxmlformats.org/officeDocument/2006/docPropsVTypes">
  <Template>TC103090430[[fn=Banded]]</Template>
  <TotalTime>969</TotalTime>
  <Words>510</Words>
  <Application>Microsoft Office PowerPoint</Application>
  <PresentationFormat>Widescreen</PresentationFormat>
  <Paragraphs>105</Paragraphs>
  <Slides>15</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Corbel</vt:lpstr>
      <vt:lpstr>Wingdings</vt:lpstr>
      <vt:lpstr>Banded</vt:lpstr>
      <vt:lpstr>An Accessible Overlay for a Flat Touch Screen Panel</vt:lpstr>
      <vt:lpstr>PauL</vt:lpstr>
      <vt:lpstr>Paul’s oven</vt:lpstr>
      <vt:lpstr>General Idea</vt:lpstr>
      <vt:lpstr>Initial metrics</vt:lpstr>
      <vt:lpstr>Oven Details</vt:lpstr>
      <vt:lpstr>Oven Details</vt:lpstr>
      <vt:lpstr>prototype</vt:lpstr>
      <vt:lpstr>Prototype – Paul's reaction</vt:lpstr>
      <vt:lpstr>Prototype – Paul's Feedback</vt:lpstr>
      <vt:lpstr>Change of plans: Iphone app</vt:lpstr>
      <vt:lpstr>Final Design</vt:lpstr>
      <vt:lpstr>Team</vt:lpstr>
      <vt:lpstr>Outcomes</vt:lpstr>
      <vt:lpstr>Q&amp;A</vt:lpstr>
    </vt:vector>
  </TitlesOfParts>
  <Company>Massachusetts Institute of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 Leite</dc:creator>
  <cp:lastModifiedBy>Jose Leite</cp:lastModifiedBy>
  <cp:revision>36</cp:revision>
  <dcterms:created xsi:type="dcterms:W3CDTF">2013-12-01T00:09:54Z</dcterms:created>
  <dcterms:modified xsi:type="dcterms:W3CDTF">2013-12-02T03:17:14Z</dcterms:modified>
</cp:coreProperties>
</file>