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6"/>
  </p:notesMasterIdLst>
  <p:handoutMasterIdLst>
    <p:handoutMasterId r:id="rId77"/>
  </p:handoutMasterIdLst>
  <p:sldIdLst>
    <p:sldId id="256" r:id="rId2"/>
    <p:sldId id="318" r:id="rId3"/>
    <p:sldId id="378" r:id="rId4"/>
    <p:sldId id="379" r:id="rId5"/>
    <p:sldId id="277" r:id="rId6"/>
    <p:sldId id="291" r:id="rId7"/>
    <p:sldId id="308" r:id="rId8"/>
    <p:sldId id="311" r:id="rId9"/>
    <p:sldId id="312" r:id="rId10"/>
    <p:sldId id="307" r:id="rId11"/>
    <p:sldId id="292" r:id="rId12"/>
    <p:sldId id="309" r:id="rId13"/>
    <p:sldId id="294" r:id="rId14"/>
    <p:sldId id="296" r:id="rId15"/>
    <p:sldId id="298" r:id="rId16"/>
    <p:sldId id="313" r:id="rId17"/>
    <p:sldId id="314" r:id="rId18"/>
    <p:sldId id="315" r:id="rId19"/>
    <p:sldId id="316"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7" r:id="rId74"/>
    <p:sldId id="306" r:id="rId7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44" autoAdjust="0"/>
  </p:normalViewPr>
  <p:slideViewPr>
    <p:cSldViewPr>
      <p:cViewPr>
        <p:scale>
          <a:sx n="90" d="100"/>
          <a:sy n="90" d="100"/>
        </p:scale>
        <p:origin x="-752" y="-80"/>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18" charset="0"/>
                <a:ea typeface="+mn-ea"/>
                <a:cs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18" charset="0"/>
                <a:ea typeface="+mn-ea"/>
                <a:cs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18" charset="0"/>
                <a:ea typeface="+mn-ea"/>
                <a:cs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63">
              <a:defRPr sz="1300">
                <a:latin typeface="Times New Roman" charset="0"/>
              </a:defRPr>
            </a:lvl1pPr>
          </a:lstStyle>
          <a:p>
            <a:fld id="{843FB505-584E-1F47-BB05-7D529CB3A9C1}" type="slidenum">
              <a:rPr lang="en-US"/>
              <a:pPr/>
              <a:t>‹#›</a:t>
            </a:fld>
            <a:endParaRPr lang="en-US"/>
          </a:p>
        </p:txBody>
      </p:sp>
    </p:spTree>
    <p:extLst>
      <p:ext uri="{BB962C8B-B14F-4D97-AF65-F5344CB8AC3E}">
        <p14:creationId xmlns:p14="http://schemas.microsoft.com/office/powerpoint/2010/main" val="904525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18" charset="0"/>
                <a:ea typeface="+mn-ea"/>
                <a:cs typeface="Arial" charset="0"/>
              </a:defRPr>
            </a:lvl1pPr>
          </a:lstStyle>
          <a:p>
            <a:pPr>
              <a:defRPr/>
            </a:pPr>
            <a:endParaRPr lang="en-US"/>
          </a:p>
        </p:txBody>
      </p:sp>
      <p:sp>
        <p:nvSpPr>
          <p:cNvPr id="3481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18" charset="0"/>
                <a:ea typeface="+mn-ea"/>
                <a:cs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420813" y="698500"/>
            <a:ext cx="3987800" cy="29908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675" y="3836988"/>
            <a:ext cx="5607050" cy="4760912"/>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482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18" charset="0"/>
                <a:ea typeface="+mn-ea"/>
                <a:cs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63">
              <a:defRPr sz="1300">
                <a:latin typeface="Times New Roman" charset="0"/>
              </a:defRPr>
            </a:lvl1pPr>
          </a:lstStyle>
          <a:p>
            <a:fld id="{4E6BC85B-9349-5E4A-8AA7-CCAB1949235F}" type="slidenum">
              <a:rPr lang="en-US"/>
              <a:pPr/>
              <a:t>‹#›</a:t>
            </a:fld>
            <a:endParaRPr lang="en-US"/>
          </a:p>
        </p:txBody>
      </p:sp>
    </p:spTree>
    <p:extLst>
      <p:ext uri="{BB962C8B-B14F-4D97-AF65-F5344CB8AC3E}">
        <p14:creationId xmlns:p14="http://schemas.microsoft.com/office/powerpoint/2010/main" val="3027943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AE72510-B433-8F46-9863-1A15A5A62E52}" type="slidenum">
              <a:rPr lang="en-US"/>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C2ADAA-2173-6D46-B0C2-6A4E0F83BE73}" type="slidenum">
              <a:rPr lang="en-US"/>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a:latin typeface="Times New Roman" charset="0"/>
              </a:rPr>
              <a:t>Mouse</a:t>
            </a:r>
          </a:p>
          <a:p>
            <a:r>
              <a:rPr lang="en-US">
                <a:latin typeface="Times New Roman" charset="0"/>
              </a:rPr>
              <a:t>Touchpad</a:t>
            </a:r>
          </a:p>
          <a:p>
            <a:r>
              <a:rPr lang="en-US">
                <a:latin typeface="Times New Roman" charset="0"/>
              </a:rPr>
              <a:t>Trackpoint</a:t>
            </a:r>
          </a:p>
          <a:p>
            <a:r>
              <a:rPr lang="en-US">
                <a:latin typeface="Times New Roman" charset="0"/>
              </a:rPr>
              <a:t>Trackball</a:t>
            </a:r>
          </a:p>
          <a:p>
            <a:endParaRPr lang="en-US">
              <a:latin typeface="Times New Roman" charset="0"/>
            </a:endParaRPr>
          </a:p>
          <a:p>
            <a:r>
              <a:rPr lang="en-US">
                <a:latin typeface="Times New Roman" charset="0"/>
              </a:rPr>
              <a:t>Focusing on indirect pointing devices today – Friday’s lecture will say more about direct touch on the screen</a:t>
            </a:r>
          </a:p>
          <a:p>
            <a:endParaRPr lang="en-US">
              <a:latin typeface="Times New Roman" charset="0"/>
            </a:endParaRPr>
          </a:p>
          <a:p>
            <a:endParaRPr lang="en-US">
              <a:latin typeface="Times New Roman" charset="0"/>
            </a:endParaRPr>
          </a:p>
          <a:p>
            <a:endParaRPr lang="en-US">
              <a:latin typeface="Times New Roman" charset="0"/>
            </a:endParaRPr>
          </a:p>
        </p:txBody>
      </p:sp>
      <p:sp>
        <p:nvSpPr>
          <p:cNvPr id="37892" name="Slide Number Placeholder 3"/>
          <p:cNvSpPr>
            <a:spLocks noGrp="1"/>
          </p:cNvSpPr>
          <p:nvPr>
            <p:ph type="sldNum" sz="quarter" idx="5"/>
          </p:nvPr>
        </p:nvSpPr>
        <p:spPr>
          <a:noFill/>
        </p:spPr>
        <p:txBody>
          <a:bodyPr/>
          <a:lstStyle/>
          <a:p>
            <a:fld id="{39C4C393-7BDC-EA43-A734-EAEE01B94F0C}"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a:latin typeface="Times New Roman" charset="0"/>
              </a:rPr>
              <a:t>more about direct touch on Friday</a:t>
            </a:r>
          </a:p>
          <a:p>
            <a:endParaRPr lang="en-US">
              <a:latin typeface="Times New Roman" charset="0"/>
            </a:endParaRPr>
          </a:p>
          <a:p>
            <a:r>
              <a:rPr lang="en-US">
                <a:latin typeface="Times New Roman" charset="0"/>
              </a:rPr>
              <a:t>mouse vs. trackball: Mackenzie et al. “A Comparison of Input Devices in Elemental Pointing and Dragging Tasks.” CHI 1990.</a:t>
            </a:r>
          </a:p>
          <a:p>
            <a:endParaRPr lang="en-US">
              <a:latin typeface="Times New Roman" charset="0"/>
            </a:endParaRPr>
          </a:p>
          <a:p>
            <a:r>
              <a:rPr lang="en-US">
                <a:latin typeface="Times New Roman" charset="0"/>
              </a:rPr>
              <a:t>mouse vs. trackball vs. touchpad vs. joystick: MacKenzie et al, “Accuracy Measures for Evaluating Computer Pointing Devices”, CHI 2001.</a:t>
            </a:r>
          </a:p>
          <a:p>
            <a:r>
              <a:rPr lang="en-US">
                <a:latin typeface="Times New Roman" charset="0"/>
              </a:rPr>
              <a:t>http://www.yorku.ca/mack/CHI01.htm</a:t>
            </a:r>
          </a:p>
        </p:txBody>
      </p:sp>
      <p:sp>
        <p:nvSpPr>
          <p:cNvPr id="38916" name="Slide Number Placeholder 3"/>
          <p:cNvSpPr>
            <a:spLocks noGrp="1"/>
          </p:cNvSpPr>
          <p:nvPr>
            <p:ph type="sldNum" sz="quarter" idx="5"/>
          </p:nvPr>
        </p:nvSpPr>
        <p:spPr>
          <a:noFill/>
        </p:spPr>
        <p:txBody>
          <a:bodyPr/>
          <a:lstStyle/>
          <a:p>
            <a:fld id="{B6653701-D1EF-8342-BB8A-33167F2C918E}"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a:latin typeface="Times New Roman" charset="0"/>
              </a:rPr>
              <a:t>Blanch et al. “Semantic pointing: improving target acquisition with control-display ratio adaptation.” CHI 2004.</a:t>
            </a:r>
          </a:p>
          <a:p>
            <a:endParaRPr lang="en-US">
              <a:latin typeface="Times New Roman" charset="0"/>
            </a:endParaRPr>
          </a:p>
          <a:p>
            <a:r>
              <a:rPr lang="en-US">
                <a:latin typeface="Times New Roman" charset="0"/>
              </a:rPr>
              <a:t>demo at http://www.infres.enst.fr/~blanch/projects/SemanticPointing/demo/</a:t>
            </a:r>
          </a:p>
          <a:p>
            <a:endParaRPr lang="en-US">
              <a:latin typeface="Times New Roman" charset="0"/>
            </a:endParaRPr>
          </a:p>
          <a:p>
            <a:endParaRPr lang="en-US">
              <a:latin typeface="Times New Roman" charset="0"/>
            </a:endParaRPr>
          </a:p>
        </p:txBody>
      </p:sp>
      <p:sp>
        <p:nvSpPr>
          <p:cNvPr id="39940" name="Slide Number Placeholder 3"/>
          <p:cNvSpPr>
            <a:spLocks noGrp="1"/>
          </p:cNvSpPr>
          <p:nvPr>
            <p:ph type="sldNum" sz="quarter" idx="5"/>
          </p:nvPr>
        </p:nvSpPr>
        <p:spPr>
          <a:noFill/>
        </p:spPr>
        <p:txBody>
          <a:bodyPr/>
          <a:lstStyle/>
          <a:p>
            <a:fld id="{3B33F4F9-4FBE-B24E-9948-09B58941F600}" type="slidenum">
              <a:rPr lang="en-US"/>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420813" y="698500"/>
            <a:ext cx="3987800" cy="2990850"/>
          </a:xfrm>
          <a:ln/>
        </p:spPr>
      </p:sp>
      <p:sp>
        <p:nvSpPr>
          <p:cNvPr id="25603" name="Notes Placeholder 2"/>
          <p:cNvSpPr>
            <a:spLocks noGrp="1"/>
          </p:cNvSpPr>
          <p:nvPr>
            <p:ph type="body" idx="1"/>
          </p:nvPr>
        </p:nvSpPr>
        <p:spPr>
          <a:noFill/>
          <a:ln/>
        </p:spPr>
        <p:txBody>
          <a:bodyPr/>
          <a:lstStyle/>
          <a:p>
            <a:r>
              <a:rPr lang="en-US">
                <a:latin typeface="Times New Roman" charset="0"/>
              </a:rPr>
              <a:t>designed for multiple users around a tabletop</a:t>
            </a:r>
          </a:p>
          <a:p>
            <a:r>
              <a:rPr lang="en-US">
                <a:latin typeface="Times New Roman" charset="0"/>
              </a:rPr>
              <a:t>rotation becomes an important issue</a:t>
            </a:r>
          </a:p>
          <a:p>
            <a:r>
              <a:rPr lang="en-US">
                <a:latin typeface="Times New Roman" charset="0"/>
              </a:rPr>
              <a:t>multiple users (and multiple touches per user) are identified by an array of transmitting antennas in the surface and sensors connected to their chairs</a:t>
            </a:r>
          </a:p>
          <a:p>
            <a:r>
              <a:rPr lang="en-US">
                <a:latin typeface="Times New Roman" charset="0"/>
              </a:rPr>
              <a:t>front-projected (because the antenna array is presently opaque), so occlusion of the display is worse</a:t>
            </a:r>
          </a:p>
          <a:p>
            <a:endParaRPr lang="en-US">
              <a:latin typeface="Times New Roman" charset="0"/>
            </a:endParaRPr>
          </a:p>
        </p:txBody>
      </p:sp>
      <p:sp>
        <p:nvSpPr>
          <p:cNvPr id="25604" name="Slide Number Placeholder 3"/>
          <p:cNvSpPr>
            <a:spLocks noGrp="1"/>
          </p:cNvSpPr>
          <p:nvPr>
            <p:ph type="sldNum" sz="quarter" idx="5"/>
          </p:nvPr>
        </p:nvSpPr>
        <p:spPr>
          <a:noFill/>
        </p:spPr>
        <p:txBody>
          <a:bodyPr/>
          <a:lstStyle/>
          <a:p>
            <a:fld id="{83D3BF6D-F80B-B747-845F-DD2E25FED28B}" type="slidenum">
              <a:rPr lang="en-US"/>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a:latin typeface="Times New Roman" charset="0"/>
              </a:rPr>
              <a:t>From Ryan Young:</a:t>
            </a:r>
          </a:p>
          <a:p>
            <a:r>
              <a:rPr lang="en-US" dirty="0">
                <a:latin typeface="Times New Roman" charset="0"/>
              </a:rPr>
              <a:t>“While using the Xbox program 'Xbox FTP Client', I stumbled upon this alternative to the tried-and-true approach. The letters are placed like those on a phone pad, three letters and a number to each box. The left analog stick is used to select the box, and the right analog stick is used to highlight the letter/number of your choosing. Once the appropriate glyph is highlighted, you pull the right trigger with your index finger (a very natural motion, with both thumbs resting on the analog sticks) to select the letter/number. Once familiar with the interface, I've found I can type my name ("</a:t>
            </a:r>
            <a:r>
              <a:rPr lang="en-US" dirty="0" err="1">
                <a:latin typeface="Times New Roman" charset="0"/>
              </a:rPr>
              <a:t>ryan</a:t>
            </a:r>
            <a:r>
              <a:rPr lang="en-US" dirty="0">
                <a:latin typeface="Times New Roman" charset="0"/>
              </a:rPr>
              <a:t> young") in about 20 seconds, whereas it takes about 50 seconds with a traditional cursor and keyboard combination.”</a:t>
            </a:r>
          </a:p>
          <a:p>
            <a:endParaRPr lang="en-US" dirty="0">
              <a:latin typeface="Times New Roman" charset="0"/>
            </a:endParaRPr>
          </a:p>
          <a:p>
            <a:pPr>
              <a:buFontTx/>
              <a:buChar char="-"/>
            </a:pPr>
            <a:r>
              <a:rPr lang="en-US" dirty="0">
                <a:latin typeface="Times New Roman" charset="0"/>
              </a:rPr>
              <a:t> natural mapping</a:t>
            </a:r>
          </a:p>
          <a:p>
            <a:pPr>
              <a:buFontTx/>
              <a:buChar char="-"/>
            </a:pPr>
            <a:r>
              <a:rPr lang="en-US" dirty="0">
                <a:latin typeface="Times New Roman" charset="0"/>
              </a:rPr>
              <a:t> external consistency</a:t>
            </a:r>
          </a:p>
          <a:p>
            <a:endParaRPr lang="en-US" dirty="0">
              <a:latin typeface="Times New Roman" charset="0"/>
            </a:endParaRPr>
          </a:p>
        </p:txBody>
      </p:sp>
      <p:sp>
        <p:nvSpPr>
          <p:cNvPr id="28676" name="Slide Number Placeholder 3"/>
          <p:cNvSpPr>
            <a:spLocks noGrp="1"/>
          </p:cNvSpPr>
          <p:nvPr>
            <p:ph type="sldNum" sz="quarter" idx="5"/>
          </p:nvPr>
        </p:nvSpPr>
        <p:spPr>
          <a:noFill/>
        </p:spPr>
        <p:txBody>
          <a:bodyPr/>
          <a:lstStyle/>
          <a:p>
            <a:fld id="{C9899D6B-54A4-384F-9D23-7599789294FD}"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698500"/>
            <a:ext cx="3987800" cy="2990850"/>
          </a:xfrm>
        </p:spPr>
      </p:sp>
      <p:sp>
        <p:nvSpPr>
          <p:cNvPr id="3" name="Notes Placeholder 2"/>
          <p:cNvSpPr>
            <a:spLocks noGrp="1"/>
          </p:cNvSpPr>
          <p:nvPr>
            <p:ph type="body" idx="1"/>
          </p:nvPr>
        </p:nvSpPr>
        <p:spPr/>
        <p:txBody>
          <a:bodyPr>
            <a:normAutofit/>
          </a:bodyPr>
          <a:lstStyle/>
          <a:p>
            <a:r>
              <a:rPr lang="en-US" b="1" baseline="0" dirty="0" smtClean="0"/>
              <a:t>Note that 2(a) might be false if </a:t>
            </a:r>
            <a:r>
              <a:rPr lang="en-US" b="1" baseline="0" dirty="0" err="1" smtClean="0"/>
              <a:t>jQuery</a:t>
            </a:r>
            <a:r>
              <a:rPr lang="en-US" b="1" baseline="0" dirty="0" smtClean="0"/>
              <a:t> uses </a:t>
            </a:r>
            <a:r>
              <a:rPr lang="en-US" b="1" baseline="0" smtClean="0"/>
              <a:t>CSS3 Animation.</a:t>
            </a:r>
            <a:endParaRPr lang="en-US" b="1"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7DB90E0-67B2-9B45-AE0E-816A7C145888}"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a:latin typeface="Times New Roman" charset="0"/>
            </a:endParaRPr>
          </a:p>
        </p:txBody>
      </p:sp>
      <p:sp>
        <p:nvSpPr>
          <p:cNvPr id="30724" name="Slide Number Placeholder 3"/>
          <p:cNvSpPr>
            <a:spLocks noGrp="1"/>
          </p:cNvSpPr>
          <p:nvPr>
            <p:ph type="sldNum" sz="quarter" idx="5"/>
          </p:nvPr>
        </p:nvSpPr>
        <p:spPr>
          <a:noFill/>
        </p:spPr>
        <p:txBody>
          <a:bodyPr/>
          <a:lstStyle/>
          <a:p>
            <a:fld id="{26177ECE-D511-3548-A63E-3E949568BDC6}"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a:latin typeface="Times New Roman" charset="0"/>
              </a:rPr>
              <a:t>how CRTs can make pixels larger or smaller by changing frequency of scan (analog resampling), but LCD pixels are fixed</a:t>
            </a:r>
          </a:p>
          <a:p>
            <a:endParaRPr lang="en-US">
              <a:latin typeface="Times New Roman" charset="0"/>
            </a:endParaRPr>
          </a:p>
          <a:p>
            <a:r>
              <a:rPr lang="en-US">
                <a:latin typeface="Times New Roman" charset="0"/>
              </a:rPr>
              <a:t>display’s natural resolution always looks sharpest</a:t>
            </a:r>
          </a:p>
          <a:p>
            <a:endParaRPr lang="en-US">
              <a:latin typeface="Times New Roman" charset="0"/>
            </a:endParaRPr>
          </a:p>
          <a:p>
            <a:r>
              <a:rPr lang="en-US">
                <a:latin typeface="Times New Roman" charset="0"/>
              </a:rPr>
              <a:t>square vs. nonsquare pixels</a:t>
            </a:r>
          </a:p>
          <a:p>
            <a:endParaRPr lang="en-US">
              <a:latin typeface="Times New Roman" charset="0"/>
            </a:endParaRPr>
          </a:p>
        </p:txBody>
      </p:sp>
      <p:sp>
        <p:nvSpPr>
          <p:cNvPr id="31748" name="Slide Number Placeholder 3"/>
          <p:cNvSpPr>
            <a:spLocks noGrp="1"/>
          </p:cNvSpPr>
          <p:nvPr>
            <p:ph type="sldNum" sz="quarter" idx="5"/>
          </p:nvPr>
        </p:nvSpPr>
        <p:spPr>
          <a:noFill/>
        </p:spPr>
        <p:txBody>
          <a:bodyPr/>
          <a:lstStyle/>
          <a:p>
            <a:fld id="{73EB12A3-9A41-A54A-A05F-C6D3EB5DA064}"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latin typeface="Times New Roman" charset="0"/>
            </a:endParaRPr>
          </a:p>
          <a:p>
            <a:r>
              <a:rPr lang="en-US">
                <a:latin typeface="Times New Roman" charset="0"/>
              </a:rPr>
              <a:t>Note that DPI and PPI are sometimes used confusingly – sometimes the quoted “dpi” for an LCD panel is actually three times its true ppi, because they’re counting the three subpixels</a:t>
            </a:r>
          </a:p>
          <a:p>
            <a:endParaRPr lang="en-US">
              <a:latin typeface="Times New Roman" charset="0"/>
            </a:endParaRPr>
          </a:p>
          <a:p>
            <a:r>
              <a:rPr lang="en-US">
                <a:latin typeface="Times New Roman" charset="0"/>
              </a:rPr>
              <a:t>Smartphone PPI:  http://pocketnow.com/index.php?a=portal_detail&amp;t=news&amp;id=4341</a:t>
            </a:r>
          </a:p>
          <a:p>
            <a:endParaRPr lang="en-US">
              <a:latin typeface="Times New Roman" charset="0"/>
            </a:endParaRPr>
          </a:p>
          <a:p>
            <a:r>
              <a:rPr lang="en-US">
                <a:latin typeface="Times New Roman" charset="0"/>
              </a:rPr>
              <a:t>Lines per inch refers to number of halftone grid lines per inch.  Digital halftoning uses a subgrid of pixels instead of different sizes of dots.  So for 100 shades of gray, you’d need 10x10 pixel grid squares, so a 600 ppi printer would only be able to get 60 lpi halftoning.</a:t>
            </a:r>
          </a:p>
          <a:p>
            <a:endParaRPr lang="en-US">
              <a:latin typeface="Times New Roman" charset="0"/>
            </a:endParaRPr>
          </a:p>
          <a:p>
            <a:r>
              <a:rPr lang="en-US">
                <a:latin typeface="Times New Roman" charset="0"/>
              </a:rPr>
              <a:t>So a bad rule of thumb is to multiply the lpi by 10 to find the equivalent ppi.  Magazine printing using digital halftoning can be up to 2500 ppi!</a:t>
            </a:r>
          </a:p>
          <a:p>
            <a:endParaRPr lang="en-US">
              <a:latin typeface="Times New Roman" charset="0"/>
            </a:endParaRPr>
          </a:p>
          <a:p>
            <a:endParaRPr lang="en-US">
              <a:latin typeface="Times New Roman" charset="0"/>
            </a:endParaRPr>
          </a:p>
          <a:p>
            <a:endParaRPr lang="en-US">
              <a:latin typeface="Times New Roman" charset="0"/>
            </a:endParaRPr>
          </a:p>
        </p:txBody>
      </p:sp>
      <p:sp>
        <p:nvSpPr>
          <p:cNvPr id="32772" name="Slide Number Placeholder 3"/>
          <p:cNvSpPr>
            <a:spLocks noGrp="1"/>
          </p:cNvSpPr>
          <p:nvPr>
            <p:ph type="sldNum" sz="quarter" idx="5"/>
          </p:nvPr>
        </p:nvSpPr>
        <p:spPr>
          <a:noFill/>
        </p:spPr>
        <p:txBody>
          <a:bodyPr/>
          <a:lstStyle/>
          <a:p>
            <a:fld id="{9BC4A131-F60F-9D4F-810B-0789C6B289A9}"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latin typeface="Times New Roman" charset="0"/>
              </a:rPr>
              <a:t>Subpixel rendering takes this a step further.  Every pixel on an LCD screen consists of three discrete pixels side-by-side: red, green, and blue.  So we can get a horizontal pixel density which is three times the nominal pixel density of the screen, simply by choosing the colors of the pixels along the edge so that the appropriate subpixels are light or dark.  It only works on LCD screens, not CRTs, because CRT pixels are often arranged in triangles, and because CRTs are analog, so the blue in a single “pixel” usually consists of a bunch of blue phosphor dots interspersed with green and red phosphor dots.  You also have to be careful to smooth out the edge to avoid color fringing effects on perfectly vertical edges.  And it works best for high-contrast edges, like this edge between black and white.  Subpixel rendering is ideal for text rendering, since text is usually small, high-contrast, and benefits the most from a boost in horizontal resolution.  Windows XP includes ClearType, an implementation of subpixel rendering for Windows fonts.  (For more about subpixel rendering, see Steve Gibson, “Sub-Pixel Font Rendering Technology”, http://grc.com/cleartype.htm)</a:t>
            </a:r>
          </a:p>
          <a:p>
            <a:endParaRPr lang="en-US">
              <a:latin typeface="Times New Roman" charset="0"/>
            </a:endParaRPr>
          </a:p>
          <a:p>
            <a:endParaRPr lang="en-US">
              <a:latin typeface="Times New Roman" charset="0"/>
            </a:endParaRPr>
          </a:p>
        </p:txBody>
      </p:sp>
      <p:sp>
        <p:nvSpPr>
          <p:cNvPr id="33796" name="Slide Number Placeholder 3"/>
          <p:cNvSpPr>
            <a:spLocks noGrp="1"/>
          </p:cNvSpPr>
          <p:nvPr>
            <p:ph type="sldNum" sz="quarter" idx="5"/>
          </p:nvPr>
        </p:nvSpPr>
        <p:spPr>
          <a:noFill/>
        </p:spPr>
        <p:txBody>
          <a:bodyPr/>
          <a:lstStyle/>
          <a:p>
            <a:fld id="{D9B653A9-5866-8A4D-AC94-D17AEFAB519B}"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latin typeface="Times New Roman" charset="0"/>
              </a:rPr>
              <a:t>white particles are titanium dioxide (about a micron in size)</a:t>
            </a:r>
          </a:p>
          <a:p>
            <a:endParaRPr lang="en-US">
              <a:latin typeface="Times New Roman" charset="0"/>
            </a:endParaRPr>
          </a:p>
        </p:txBody>
      </p:sp>
      <p:sp>
        <p:nvSpPr>
          <p:cNvPr id="34820" name="Slide Number Placeholder 3"/>
          <p:cNvSpPr>
            <a:spLocks noGrp="1"/>
          </p:cNvSpPr>
          <p:nvPr>
            <p:ph type="sldNum" sz="quarter" idx="5"/>
          </p:nvPr>
        </p:nvSpPr>
        <p:spPr>
          <a:noFill/>
        </p:spPr>
        <p:txBody>
          <a:bodyPr/>
          <a:lstStyle/>
          <a:p>
            <a:fld id="{AE2AD4D4-9E36-1942-9BF7-2F14177BACB7}"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E03CC02D-9600-454C-A404-851C16B487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C9F5E50C-099B-7D45-998C-8F144358D6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2C9CD994-C02B-2B4C-9697-C1FC9A4A7E8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20E25D18-1BF7-1840-A1D3-D293A034641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0F7EA6E-F383-EC41-B7D9-236C5D5044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D77158C3-9914-B347-91C1-6673F8EF422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0BD7965-116D-074E-8BA0-69CB793519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79CE04D4-2F59-594A-B3B5-1CA1F45C9F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B0E92BAD-0FDB-6144-B3A3-F8CE159C5A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E32F2C21-ECCD-0841-AF22-F9258E1192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874045C2-D113-2D47-B7DE-2808AA49DB7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7E7BCE2E-3E30-0142-AC75-61CAAD6E07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A2B15699-1949-E84E-8147-F013C41CB3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B6F0C5-F4C1-B646-8F4F-1E99BEA66BE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hdr="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Black" pitchFamily="34" charset="0"/>
        </a:defRPr>
      </a:lvl2pPr>
      <a:lvl3pPr algn="l" rtl="0" eaLnBrk="0" fontAlgn="base" hangingPunct="0">
        <a:spcBef>
          <a:spcPct val="0"/>
        </a:spcBef>
        <a:spcAft>
          <a:spcPct val="0"/>
        </a:spcAft>
        <a:defRPr sz="2800">
          <a:solidFill>
            <a:schemeClr val="accent1"/>
          </a:solidFill>
          <a:latin typeface="Arial Black" pitchFamily="34" charset="0"/>
        </a:defRPr>
      </a:lvl3pPr>
      <a:lvl4pPr algn="l" rtl="0" eaLnBrk="0" fontAlgn="base" hangingPunct="0">
        <a:spcBef>
          <a:spcPct val="0"/>
        </a:spcBef>
        <a:spcAft>
          <a:spcPct val="0"/>
        </a:spcAft>
        <a:defRPr sz="2800">
          <a:solidFill>
            <a:schemeClr val="accent1"/>
          </a:solidFill>
          <a:latin typeface="Arial Black" pitchFamily="34" charset="0"/>
        </a:defRPr>
      </a:lvl4pPr>
      <a:lvl5pPr algn="l" rtl="0" eaLnBrk="0" fontAlgn="base" hangingPunct="0">
        <a:spcBef>
          <a:spcPct val="0"/>
        </a:spcBef>
        <a:spcAft>
          <a:spcPct val="0"/>
        </a:spcAft>
        <a:defRPr sz="2800">
          <a:solidFill>
            <a:schemeClr val="accent1"/>
          </a:solidFill>
          <a:latin typeface="Arial Black" pitchFamily="34" charset="0"/>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0.png"/><Relationship Id="rId5"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075" name="Rectangle 5"/>
          <p:cNvSpPr>
            <a:spLocks noGrp="1" noChangeArrowheads="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076" name="Rectangle 6"/>
          <p:cNvSpPr>
            <a:spLocks noGrp="1" noChangeArrowheads="1"/>
          </p:cNvSpPr>
          <p:nvPr>
            <p:ph type="sldNum" sz="quarter" idx="12"/>
          </p:nvPr>
        </p:nvSpPr>
        <p:spPr>
          <a:noFill/>
        </p:spPr>
        <p:txBody>
          <a:bodyPr/>
          <a:lstStyle/>
          <a:p>
            <a:fld id="{C788E97A-81C8-2C47-965F-53315CAEC142}" type="slidenum">
              <a:rPr lang="en-US"/>
              <a:pPr/>
              <a:t>1</a:t>
            </a:fld>
            <a:endParaRPr lang="en-US"/>
          </a:p>
        </p:txBody>
      </p:sp>
      <p:sp>
        <p:nvSpPr>
          <p:cNvPr id="3077" name="Rectangle 2"/>
          <p:cNvSpPr>
            <a:spLocks noGrp="1" noChangeArrowheads="1"/>
          </p:cNvSpPr>
          <p:nvPr>
            <p:ph type="ctrTitle"/>
          </p:nvPr>
        </p:nvSpPr>
        <p:spPr>
          <a:xfrm>
            <a:off x="685800" y="2492375"/>
            <a:ext cx="7772400" cy="744538"/>
          </a:xfrm>
        </p:spPr>
        <p:txBody>
          <a:bodyPr/>
          <a:lstStyle/>
          <a:p>
            <a:pPr eaLnBrk="1" hangingPunct="1"/>
            <a:r>
              <a:rPr lang="en-US" dirty="0"/>
              <a:t>L</a:t>
            </a:r>
            <a:r>
              <a:rPr lang="en-US" dirty="0" smtClean="0"/>
              <a:t>ecture 25: </a:t>
            </a:r>
            <a:r>
              <a:rPr lang="en-US" dirty="0" err="1" smtClean="0"/>
              <a:t>Input</a:t>
            </a:r>
            <a:r>
              <a:rPr lang="en-US" dirty="0" err="1"/>
              <a:t>/Output</a:t>
            </a:r>
            <a:r>
              <a:rPr lang="en-US" dirty="0"/>
              <a:t> Technology</a:t>
            </a:r>
          </a:p>
        </p:txBody>
      </p:sp>
      <p:sp>
        <p:nvSpPr>
          <p:cNvPr id="3078" name="Rectangle 3"/>
          <p:cNvSpPr>
            <a:spLocks noGrp="1" noChangeArrowheads="1"/>
          </p:cNvSpPr>
          <p:nvPr>
            <p:ph type="subTitle" idx="1"/>
          </p:nvPr>
        </p:nvSpPr>
        <p:spPr/>
        <p:txBody>
          <a:bodyPr/>
          <a:lstStyle/>
          <a:p>
            <a:pPr algn="l" eaLnBrk="1" hangingPunct="1"/>
            <a:r>
              <a:rPr lang="en-US" dirty="0" smtClean="0"/>
              <a:t>HW2 due Sunday</a:t>
            </a:r>
            <a:br>
              <a:rPr lang="en-US" dirty="0" smtClean="0"/>
            </a:br>
            <a:r>
              <a:rPr lang="en-US" dirty="0" smtClean="0"/>
              <a:t>GR5 (final implementation) out</a:t>
            </a:r>
            <a:br>
              <a:rPr lang="en-US" dirty="0" smtClean="0"/>
            </a:br>
            <a:r>
              <a:rPr lang="en-US" dirty="0" smtClean="0"/>
              <a:t>Today is the last </a:t>
            </a:r>
            <a:r>
              <a:rPr lang="en-US" dirty="0" err="1" smtClean="0"/>
              <a:t>nanoquiz</a:t>
            </a:r>
            <a:r>
              <a:rPr lang="en-US" dirty="0" smtClean="0"/>
              <a:t> of the term!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Subpixel Rendering on LCDs</a:t>
            </a:r>
          </a:p>
        </p:txBody>
      </p:sp>
      <p:sp>
        <p:nvSpPr>
          <p:cNvPr id="11267" name="Content Placeholder 231"/>
          <p:cNvSpPr>
            <a:spLocks noGrp="1"/>
          </p:cNvSpPr>
          <p:nvPr>
            <p:ph sz="half" idx="1"/>
          </p:nvPr>
        </p:nvSpPr>
        <p:spPr/>
        <p:txBody>
          <a:bodyPr/>
          <a:lstStyle/>
          <a:p>
            <a:endParaRPr lang="en-US"/>
          </a:p>
        </p:txBody>
      </p:sp>
      <p:sp>
        <p:nvSpPr>
          <p:cNvPr id="11268" name="Content Placeholder 232"/>
          <p:cNvSpPr>
            <a:spLocks noGrp="1"/>
          </p:cNvSpPr>
          <p:nvPr>
            <p:ph sz="half" idx="2"/>
          </p:nvPr>
        </p:nvSpPr>
        <p:spPr/>
        <p:txBody>
          <a:bodyPr/>
          <a:lstStyle/>
          <a:p>
            <a:r>
              <a:rPr lang="en-US" sz="2000"/>
              <a:t>Ideal for text</a:t>
            </a:r>
          </a:p>
          <a:p>
            <a:pPr lvl="1"/>
            <a:r>
              <a:rPr lang="en-US" sz="1800"/>
              <a:t>kerning</a:t>
            </a:r>
          </a:p>
          <a:p>
            <a:pPr lvl="1"/>
            <a:r>
              <a:rPr lang="en-US" sz="1800"/>
              <a:t>boldface</a:t>
            </a:r>
          </a:p>
          <a:p>
            <a:pPr lvl="1"/>
            <a:r>
              <a:rPr lang="en-US" sz="1800"/>
              <a:t>italic</a:t>
            </a:r>
          </a:p>
          <a:p>
            <a:r>
              <a:rPr lang="en-US" sz="2000"/>
              <a:t>But only horizontal text			</a:t>
            </a:r>
          </a:p>
        </p:txBody>
      </p:sp>
      <p:sp>
        <p:nvSpPr>
          <p:cNvPr id="11269"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1270"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1271" name="Slide Number Placeholder 5"/>
          <p:cNvSpPr>
            <a:spLocks noGrp="1"/>
          </p:cNvSpPr>
          <p:nvPr>
            <p:ph type="sldNum" sz="quarter" idx="12"/>
          </p:nvPr>
        </p:nvSpPr>
        <p:spPr>
          <a:noFill/>
        </p:spPr>
        <p:txBody>
          <a:bodyPr/>
          <a:lstStyle/>
          <a:p>
            <a:fld id="{B6A45052-C3AE-1C4F-B58F-DFE7A7913AB7}" type="slidenum">
              <a:rPr lang="en-US"/>
              <a:pPr/>
              <a:t>10</a:t>
            </a:fld>
            <a:endParaRPr lang="en-US"/>
          </a:p>
        </p:txBody>
      </p:sp>
      <p:grpSp>
        <p:nvGrpSpPr>
          <p:cNvPr id="11272" name="Group 229"/>
          <p:cNvGrpSpPr>
            <a:grpSpLocks/>
          </p:cNvGrpSpPr>
          <p:nvPr/>
        </p:nvGrpSpPr>
        <p:grpSpPr bwMode="auto">
          <a:xfrm>
            <a:off x="381000" y="1066800"/>
            <a:ext cx="2462213" cy="3597275"/>
            <a:chOff x="6013450" y="1219200"/>
            <a:chExt cx="2462213" cy="3597275"/>
          </a:xfrm>
        </p:grpSpPr>
        <p:grpSp>
          <p:nvGrpSpPr>
            <p:cNvPr id="11275" name="Group 425"/>
            <p:cNvGrpSpPr>
              <a:grpSpLocks/>
            </p:cNvGrpSpPr>
            <p:nvPr/>
          </p:nvGrpSpPr>
          <p:grpSpPr bwMode="auto">
            <a:xfrm>
              <a:off x="6013450" y="1455738"/>
              <a:ext cx="2438400" cy="2743200"/>
              <a:chOff x="288" y="912"/>
              <a:chExt cx="1536" cy="1728"/>
            </a:xfrm>
          </p:grpSpPr>
          <p:sp>
            <p:nvSpPr>
              <p:cNvPr id="11426" name="Rectangle 426"/>
              <p:cNvSpPr>
                <a:spLocks noChangeArrowheads="1"/>
              </p:cNvSpPr>
              <p:nvPr/>
            </p:nvSpPr>
            <p:spPr bwMode="auto">
              <a:xfrm>
                <a:off x="288"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7" name="Rectangle 427"/>
              <p:cNvSpPr>
                <a:spLocks noChangeArrowheads="1"/>
              </p:cNvSpPr>
              <p:nvPr/>
            </p:nvSpPr>
            <p:spPr bwMode="auto">
              <a:xfrm>
                <a:off x="480"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8" name="Rectangle 428"/>
              <p:cNvSpPr>
                <a:spLocks noChangeArrowheads="1"/>
              </p:cNvSpPr>
              <p:nvPr/>
            </p:nvSpPr>
            <p:spPr bwMode="auto">
              <a:xfrm>
                <a:off x="672"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9" name="Rectangle 429"/>
              <p:cNvSpPr>
                <a:spLocks noChangeArrowheads="1"/>
              </p:cNvSpPr>
              <p:nvPr/>
            </p:nvSpPr>
            <p:spPr bwMode="auto">
              <a:xfrm>
                <a:off x="864"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0" name="Rectangle 430"/>
              <p:cNvSpPr>
                <a:spLocks noChangeArrowheads="1"/>
              </p:cNvSpPr>
              <p:nvPr/>
            </p:nvSpPr>
            <p:spPr bwMode="auto">
              <a:xfrm>
                <a:off x="1056"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1" name="Rectangle 431"/>
              <p:cNvSpPr>
                <a:spLocks noChangeArrowheads="1"/>
              </p:cNvSpPr>
              <p:nvPr/>
            </p:nvSpPr>
            <p:spPr bwMode="auto">
              <a:xfrm>
                <a:off x="1248"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2" name="Rectangle 432"/>
              <p:cNvSpPr>
                <a:spLocks noChangeArrowheads="1"/>
              </p:cNvSpPr>
              <p:nvPr/>
            </p:nvSpPr>
            <p:spPr bwMode="auto">
              <a:xfrm>
                <a:off x="1440"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3" name="Rectangle 433"/>
              <p:cNvSpPr>
                <a:spLocks noChangeArrowheads="1"/>
              </p:cNvSpPr>
              <p:nvPr/>
            </p:nvSpPr>
            <p:spPr bwMode="auto">
              <a:xfrm>
                <a:off x="1632" y="91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4" name="Rectangle 434"/>
              <p:cNvSpPr>
                <a:spLocks noChangeArrowheads="1"/>
              </p:cNvSpPr>
              <p:nvPr/>
            </p:nvSpPr>
            <p:spPr bwMode="auto">
              <a:xfrm>
                <a:off x="288"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5" name="Rectangle 435"/>
              <p:cNvSpPr>
                <a:spLocks noChangeArrowheads="1"/>
              </p:cNvSpPr>
              <p:nvPr/>
            </p:nvSpPr>
            <p:spPr bwMode="auto">
              <a:xfrm>
                <a:off x="480"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6" name="Rectangle 436"/>
              <p:cNvSpPr>
                <a:spLocks noChangeArrowheads="1"/>
              </p:cNvSpPr>
              <p:nvPr/>
            </p:nvSpPr>
            <p:spPr bwMode="auto">
              <a:xfrm>
                <a:off x="672"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7" name="Rectangle 437"/>
              <p:cNvSpPr>
                <a:spLocks noChangeArrowheads="1"/>
              </p:cNvSpPr>
              <p:nvPr/>
            </p:nvSpPr>
            <p:spPr bwMode="auto">
              <a:xfrm>
                <a:off x="864"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8" name="Rectangle 438"/>
              <p:cNvSpPr>
                <a:spLocks noChangeArrowheads="1"/>
              </p:cNvSpPr>
              <p:nvPr/>
            </p:nvSpPr>
            <p:spPr bwMode="auto">
              <a:xfrm>
                <a:off x="1056"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39" name="Rectangle 439"/>
              <p:cNvSpPr>
                <a:spLocks noChangeArrowheads="1"/>
              </p:cNvSpPr>
              <p:nvPr/>
            </p:nvSpPr>
            <p:spPr bwMode="auto">
              <a:xfrm>
                <a:off x="1248"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0" name="Rectangle 440"/>
              <p:cNvSpPr>
                <a:spLocks noChangeArrowheads="1"/>
              </p:cNvSpPr>
              <p:nvPr/>
            </p:nvSpPr>
            <p:spPr bwMode="auto">
              <a:xfrm>
                <a:off x="1440"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1" name="Rectangle 441"/>
              <p:cNvSpPr>
                <a:spLocks noChangeArrowheads="1"/>
              </p:cNvSpPr>
              <p:nvPr/>
            </p:nvSpPr>
            <p:spPr bwMode="auto">
              <a:xfrm>
                <a:off x="1632" y="110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2" name="Rectangle 442"/>
              <p:cNvSpPr>
                <a:spLocks noChangeArrowheads="1"/>
              </p:cNvSpPr>
              <p:nvPr/>
            </p:nvSpPr>
            <p:spPr bwMode="auto">
              <a:xfrm>
                <a:off x="288"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3" name="Rectangle 443"/>
              <p:cNvSpPr>
                <a:spLocks noChangeArrowheads="1"/>
              </p:cNvSpPr>
              <p:nvPr/>
            </p:nvSpPr>
            <p:spPr bwMode="auto">
              <a:xfrm>
                <a:off x="480"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4" name="Rectangle 444"/>
              <p:cNvSpPr>
                <a:spLocks noChangeArrowheads="1"/>
              </p:cNvSpPr>
              <p:nvPr/>
            </p:nvSpPr>
            <p:spPr bwMode="auto">
              <a:xfrm>
                <a:off x="672"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5" name="Rectangle 445"/>
              <p:cNvSpPr>
                <a:spLocks noChangeArrowheads="1"/>
              </p:cNvSpPr>
              <p:nvPr/>
            </p:nvSpPr>
            <p:spPr bwMode="auto">
              <a:xfrm>
                <a:off x="864"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6" name="Rectangle 446"/>
              <p:cNvSpPr>
                <a:spLocks noChangeArrowheads="1"/>
              </p:cNvSpPr>
              <p:nvPr/>
            </p:nvSpPr>
            <p:spPr bwMode="auto">
              <a:xfrm>
                <a:off x="1056"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7" name="Rectangle 447"/>
              <p:cNvSpPr>
                <a:spLocks noChangeArrowheads="1"/>
              </p:cNvSpPr>
              <p:nvPr/>
            </p:nvSpPr>
            <p:spPr bwMode="auto">
              <a:xfrm>
                <a:off x="1248"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8" name="Rectangle 448"/>
              <p:cNvSpPr>
                <a:spLocks noChangeArrowheads="1"/>
              </p:cNvSpPr>
              <p:nvPr/>
            </p:nvSpPr>
            <p:spPr bwMode="auto">
              <a:xfrm>
                <a:off x="1440"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49" name="Rectangle 449"/>
              <p:cNvSpPr>
                <a:spLocks noChangeArrowheads="1"/>
              </p:cNvSpPr>
              <p:nvPr/>
            </p:nvSpPr>
            <p:spPr bwMode="auto">
              <a:xfrm>
                <a:off x="1632" y="129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0" name="Rectangle 450"/>
              <p:cNvSpPr>
                <a:spLocks noChangeArrowheads="1"/>
              </p:cNvSpPr>
              <p:nvPr/>
            </p:nvSpPr>
            <p:spPr bwMode="auto">
              <a:xfrm>
                <a:off x="288"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1" name="Rectangle 451"/>
              <p:cNvSpPr>
                <a:spLocks noChangeArrowheads="1"/>
              </p:cNvSpPr>
              <p:nvPr/>
            </p:nvSpPr>
            <p:spPr bwMode="auto">
              <a:xfrm>
                <a:off x="480"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2" name="Rectangle 452"/>
              <p:cNvSpPr>
                <a:spLocks noChangeArrowheads="1"/>
              </p:cNvSpPr>
              <p:nvPr/>
            </p:nvSpPr>
            <p:spPr bwMode="auto">
              <a:xfrm>
                <a:off x="672"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3" name="Rectangle 453"/>
              <p:cNvSpPr>
                <a:spLocks noChangeArrowheads="1"/>
              </p:cNvSpPr>
              <p:nvPr/>
            </p:nvSpPr>
            <p:spPr bwMode="auto">
              <a:xfrm>
                <a:off x="864"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4" name="Rectangle 454"/>
              <p:cNvSpPr>
                <a:spLocks noChangeArrowheads="1"/>
              </p:cNvSpPr>
              <p:nvPr/>
            </p:nvSpPr>
            <p:spPr bwMode="auto">
              <a:xfrm>
                <a:off x="1056"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5" name="Rectangle 455"/>
              <p:cNvSpPr>
                <a:spLocks noChangeArrowheads="1"/>
              </p:cNvSpPr>
              <p:nvPr/>
            </p:nvSpPr>
            <p:spPr bwMode="auto">
              <a:xfrm>
                <a:off x="1248"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6" name="Rectangle 456"/>
              <p:cNvSpPr>
                <a:spLocks noChangeArrowheads="1"/>
              </p:cNvSpPr>
              <p:nvPr/>
            </p:nvSpPr>
            <p:spPr bwMode="auto">
              <a:xfrm>
                <a:off x="1440"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7" name="Rectangle 457"/>
              <p:cNvSpPr>
                <a:spLocks noChangeArrowheads="1"/>
              </p:cNvSpPr>
              <p:nvPr/>
            </p:nvSpPr>
            <p:spPr bwMode="auto">
              <a:xfrm>
                <a:off x="1632" y="148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8" name="Rectangle 458"/>
              <p:cNvSpPr>
                <a:spLocks noChangeArrowheads="1"/>
              </p:cNvSpPr>
              <p:nvPr/>
            </p:nvSpPr>
            <p:spPr bwMode="auto">
              <a:xfrm>
                <a:off x="288"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59" name="Rectangle 459"/>
              <p:cNvSpPr>
                <a:spLocks noChangeArrowheads="1"/>
              </p:cNvSpPr>
              <p:nvPr/>
            </p:nvSpPr>
            <p:spPr bwMode="auto">
              <a:xfrm>
                <a:off x="480"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0" name="Rectangle 460"/>
              <p:cNvSpPr>
                <a:spLocks noChangeArrowheads="1"/>
              </p:cNvSpPr>
              <p:nvPr/>
            </p:nvSpPr>
            <p:spPr bwMode="auto">
              <a:xfrm>
                <a:off x="672"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1" name="Rectangle 461"/>
              <p:cNvSpPr>
                <a:spLocks noChangeArrowheads="1"/>
              </p:cNvSpPr>
              <p:nvPr/>
            </p:nvSpPr>
            <p:spPr bwMode="auto">
              <a:xfrm>
                <a:off x="864"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2" name="Rectangle 462"/>
              <p:cNvSpPr>
                <a:spLocks noChangeArrowheads="1"/>
              </p:cNvSpPr>
              <p:nvPr/>
            </p:nvSpPr>
            <p:spPr bwMode="auto">
              <a:xfrm>
                <a:off x="1056"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3" name="Rectangle 463"/>
              <p:cNvSpPr>
                <a:spLocks noChangeArrowheads="1"/>
              </p:cNvSpPr>
              <p:nvPr/>
            </p:nvSpPr>
            <p:spPr bwMode="auto">
              <a:xfrm>
                <a:off x="1248"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4" name="Rectangle 464"/>
              <p:cNvSpPr>
                <a:spLocks noChangeArrowheads="1"/>
              </p:cNvSpPr>
              <p:nvPr/>
            </p:nvSpPr>
            <p:spPr bwMode="auto">
              <a:xfrm>
                <a:off x="1440"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5" name="Rectangle 465"/>
              <p:cNvSpPr>
                <a:spLocks noChangeArrowheads="1"/>
              </p:cNvSpPr>
              <p:nvPr/>
            </p:nvSpPr>
            <p:spPr bwMode="auto">
              <a:xfrm>
                <a:off x="1632" y="1680"/>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6" name="Rectangle 466"/>
              <p:cNvSpPr>
                <a:spLocks noChangeArrowheads="1"/>
              </p:cNvSpPr>
              <p:nvPr/>
            </p:nvSpPr>
            <p:spPr bwMode="auto">
              <a:xfrm>
                <a:off x="288"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7" name="Rectangle 467"/>
              <p:cNvSpPr>
                <a:spLocks noChangeArrowheads="1"/>
              </p:cNvSpPr>
              <p:nvPr/>
            </p:nvSpPr>
            <p:spPr bwMode="auto">
              <a:xfrm>
                <a:off x="480"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8" name="Rectangle 468"/>
              <p:cNvSpPr>
                <a:spLocks noChangeArrowheads="1"/>
              </p:cNvSpPr>
              <p:nvPr/>
            </p:nvSpPr>
            <p:spPr bwMode="auto">
              <a:xfrm>
                <a:off x="672"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69" name="Rectangle 469"/>
              <p:cNvSpPr>
                <a:spLocks noChangeArrowheads="1"/>
              </p:cNvSpPr>
              <p:nvPr/>
            </p:nvSpPr>
            <p:spPr bwMode="auto">
              <a:xfrm>
                <a:off x="864"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0" name="Rectangle 470"/>
              <p:cNvSpPr>
                <a:spLocks noChangeArrowheads="1"/>
              </p:cNvSpPr>
              <p:nvPr/>
            </p:nvSpPr>
            <p:spPr bwMode="auto">
              <a:xfrm>
                <a:off x="1056"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1" name="Rectangle 471"/>
              <p:cNvSpPr>
                <a:spLocks noChangeArrowheads="1"/>
              </p:cNvSpPr>
              <p:nvPr/>
            </p:nvSpPr>
            <p:spPr bwMode="auto">
              <a:xfrm>
                <a:off x="1248"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2" name="Rectangle 472"/>
              <p:cNvSpPr>
                <a:spLocks noChangeArrowheads="1"/>
              </p:cNvSpPr>
              <p:nvPr/>
            </p:nvSpPr>
            <p:spPr bwMode="auto">
              <a:xfrm>
                <a:off x="1440"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3" name="Rectangle 473"/>
              <p:cNvSpPr>
                <a:spLocks noChangeArrowheads="1"/>
              </p:cNvSpPr>
              <p:nvPr/>
            </p:nvSpPr>
            <p:spPr bwMode="auto">
              <a:xfrm>
                <a:off x="1632" y="1872"/>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4" name="Rectangle 474"/>
              <p:cNvSpPr>
                <a:spLocks noChangeArrowheads="1"/>
              </p:cNvSpPr>
              <p:nvPr/>
            </p:nvSpPr>
            <p:spPr bwMode="auto">
              <a:xfrm>
                <a:off x="288"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5" name="Rectangle 475"/>
              <p:cNvSpPr>
                <a:spLocks noChangeArrowheads="1"/>
              </p:cNvSpPr>
              <p:nvPr/>
            </p:nvSpPr>
            <p:spPr bwMode="auto">
              <a:xfrm>
                <a:off x="480"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6" name="Rectangle 476"/>
              <p:cNvSpPr>
                <a:spLocks noChangeArrowheads="1"/>
              </p:cNvSpPr>
              <p:nvPr/>
            </p:nvSpPr>
            <p:spPr bwMode="auto">
              <a:xfrm>
                <a:off x="672"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7" name="Rectangle 477"/>
              <p:cNvSpPr>
                <a:spLocks noChangeArrowheads="1"/>
              </p:cNvSpPr>
              <p:nvPr/>
            </p:nvSpPr>
            <p:spPr bwMode="auto">
              <a:xfrm>
                <a:off x="864"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8" name="Rectangle 478"/>
              <p:cNvSpPr>
                <a:spLocks noChangeArrowheads="1"/>
              </p:cNvSpPr>
              <p:nvPr/>
            </p:nvSpPr>
            <p:spPr bwMode="auto">
              <a:xfrm>
                <a:off x="1056"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79" name="Rectangle 479"/>
              <p:cNvSpPr>
                <a:spLocks noChangeArrowheads="1"/>
              </p:cNvSpPr>
              <p:nvPr/>
            </p:nvSpPr>
            <p:spPr bwMode="auto">
              <a:xfrm>
                <a:off x="1248"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0" name="Rectangle 480"/>
              <p:cNvSpPr>
                <a:spLocks noChangeArrowheads="1"/>
              </p:cNvSpPr>
              <p:nvPr/>
            </p:nvSpPr>
            <p:spPr bwMode="auto">
              <a:xfrm>
                <a:off x="1440"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1" name="Rectangle 481"/>
              <p:cNvSpPr>
                <a:spLocks noChangeArrowheads="1"/>
              </p:cNvSpPr>
              <p:nvPr/>
            </p:nvSpPr>
            <p:spPr bwMode="auto">
              <a:xfrm>
                <a:off x="1632" y="2064"/>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2" name="Rectangle 482"/>
              <p:cNvSpPr>
                <a:spLocks noChangeArrowheads="1"/>
              </p:cNvSpPr>
              <p:nvPr/>
            </p:nvSpPr>
            <p:spPr bwMode="auto">
              <a:xfrm>
                <a:off x="288"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3" name="Rectangle 483"/>
              <p:cNvSpPr>
                <a:spLocks noChangeArrowheads="1"/>
              </p:cNvSpPr>
              <p:nvPr/>
            </p:nvSpPr>
            <p:spPr bwMode="auto">
              <a:xfrm>
                <a:off x="480"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4" name="Rectangle 484"/>
              <p:cNvSpPr>
                <a:spLocks noChangeArrowheads="1"/>
              </p:cNvSpPr>
              <p:nvPr/>
            </p:nvSpPr>
            <p:spPr bwMode="auto">
              <a:xfrm>
                <a:off x="672"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5" name="Rectangle 485"/>
              <p:cNvSpPr>
                <a:spLocks noChangeArrowheads="1"/>
              </p:cNvSpPr>
              <p:nvPr/>
            </p:nvSpPr>
            <p:spPr bwMode="auto">
              <a:xfrm>
                <a:off x="864"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6" name="Rectangle 486"/>
              <p:cNvSpPr>
                <a:spLocks noChangeArrowheads="1"/>
              </p:cNvSpPr>
              <p:nvPr/>
            </p:nvSpPr>
            <p:spPr bwMode="auto">
              <a:xfrm>
                <a:off x="1056"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7" name="Rectangle 487"/>
              <p:cNvSpPr>
                <a:spLocks noChangeArrowheads="1"/>
              </p:cNvSpPr>
              <p:nvPr/>
            </p:nvSpPr>
            <p:spPr bwMode="auto">
              <a:xfrm>
                <a:off x="1248"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8" name="Rectangle 488"/>
              <p:cNvSpPr>
                <a:spLocks noChangeArrowheads="1"/>
              </p:cNvSpPr>
              <p:nvPr/>
            </p:nvSpPr>
            <p:spPr bwMode="auto">
              <a:xfrm>
                <a:off x="1440"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89" name="Rectangle 489"/>
              <p:cNvSpPr>
                <a:spLocks noChangeArrowheads="1"/>
              </p:cNvSpPr>
              <p:nvPr/>
            </p:nvSpPr>
            <p:spPr bwMode="auto">
              <a:xfrm>
                <a:off x="1632" y="2256"/>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0" name="Rectangle 490"/>
              <p:cNvSpPr>
                <a:spLocks noChangeArrowheads="1"/>
              </p:cNvSpPr>
              <p:nvPr/>
            </p:nvSpPr>
            <p:spPr bwMode="auto">
              <a:xfrm>
                <a:off x="288"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1" name="Rectangle 491"/>
              <p:cNvSpPr>
                <a:spLocks noChangeArrowheads="1"/>
              </p:cNvSpPr>
              <p:nvPr/>
            </p:nvSpPr>
            <p:spPr bwMode="auto">
              <a:xfrm>
                <a:off x="480"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2" name="Rectangle 492"/>
              <p:cNvSpPr>
                <a:spLocks noChangeArrowheads="1"/>
              </p:cNvSpPr>
              <p:nvPr/>
            </p:nvSpPr>
            <p:spPr bwMode="auto">
              <a:xfrm>
                <a:off x="672"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3" name="Rectangle 493"/>
              <p:cNvSpPr>
                <a:spLocks noChangeArrowheads="1"/>
              </p:cNvSpPr>
              <p:nvPr/>
            </p:nvSpPr>
            <p:spPr bwMode="auto">
              <a:xfrm>
                <a:off x="864"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4" name="Rectangle 494"/>
              <p:cNvSpPr>
                <a:spLocks noChangeArrowheads="1"/>
              </p:cNvSpPr>
              <p:nvPr/>
            </p:nvSpPr>
            <p:spPr bwMode="auto">
              <a:xfrm>
                <a:off x="1056"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5" name="Rectangle 495"/>
              <p:cNvSpPr>
                <a:spLocks noChangeArrowheads="1"/>
              </p:cNvSpPr>
              <p:nvPr/>
            </p:nvSpPr>
            <p:spPr bwMode="auto">
              <a:xfrm>
                <a:off x="1248"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6" name="Rectangle 496"/>
              <p:cNvSpPr>
                <a:spLocks noChangeArrowheads="1"/>
              </p:cNvSpPr>
              <p:nvPr/>
            </p:nvSpPr>
            <p:spPr bwMode="auto">
              <a:xfrm>
                <a:off x="1440"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97" name="Rectangle 497"/>
              <p:cNvSpPr>
                <a:spLocks noChangeArrowheads="1"/>
              </p:cNvSpPr>
              <p:nvPr/>
            </p:nvSpPr>
            <p:spPr bwMode="auto">
              <a:xfrm>
                <a:off x="1632" y="2448"/>
                <a:ext cx="192" cy="192"/>
              </a:xfrm>
              <a:prstGeom prst="rect">
                <a:avLst/>
              </a:prstGeom>
              <a:solidFill>
                <a:schemeClr val="bg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sp>
          <p:nvSpPr>
            <p:cNvPr id="11276" name="Rectangle 498"/>
            <p:cNvSpPr>
              <a:spLocks noChangeArrowheads="1"/>
            </p:cNvSpPr>
            <p:nvPr/>
          </p:nvSpPr>
          <p:spPr bwMode="auto">
            <a:xfrm>
              <a:off x="6629400" y="14478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77" name="Rectangle 499"/>
            <p:cNvSpPr>
              <a:spLocks noChangeArrowheads="1"/>
            </p:cNvSpPr>
            <p:nvPr/>
          </p:nvSpPr>
          <p:spPr bwMode="auto">
            <a:xfrm>
              <a:off x="6934200" y="1752600"/>
              <a:ext cx="304800" cy="304800"/>
            </a:xfrm>
            <a:prstGeom prst="rect">
              <a:avLst/>
            </a:prstGeom>
            <a:solidFill>
              <a:srgbClr val="DDDDDD"/>
            </a:solidFill>
            <a:ln w="25400">
              <a:noFill/>
              <a:miter lim="800000"/>
              <a:headEnd/>
              <a:tailEnd type="none" w="lg" len="lg"/>
            </a:ln>
          </p:spPr>
          <p:txBody>
            <a:bodyPr wrap="none" anchor="ctr">
              <a:prstTxWarp prst="textNoShape">
                <a:avLst/>
              </a:prstTxWarp>
            </a:bodyPr>
            <a:lstStyle/>
            <a:p>
              <a:endParaRPr lang="en-US"/>
            </a:p>
          </p:txBody>
        </p:sp>
        <p:sp>
          <p:nvSpPr>
            <p:cNvPr id="11278" name="Rectangle 500"/>
            <p:cNvSpPr>
              <a:spLocks noChangeArrowheads="1"/>
            </p:cNvSpPr>
            <p:nvPr/>
          </p:nvSpPr>
          <p:spPr bwMode="auto">
            <a:xfrm>
              <a:off x="6934200" y="20574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79" name="Rectangle 501"/>
            <p:cNvSpPr>
              <a:spLocks noChangeArrowheads="1"/>
            </p:cNvSpPr>
            <p:nvPr/>
          </p:nvSpPr>
          <p:spPr bwMode="auto">
            <a:xfrm>
              <a:off x="6934200" y="23622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80" name="Rectangle 502"/>
            <p:cNvSpPr>
              <a:spLocks noChangeArrowheads="1"/>
            </p:cNvSpPr>
            <p:nvPr/>
          </p:nvSpPr>
          <p:spPr bwMode="auto">
            <a:xfrm>
              <a:off x="7239000" y="26670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81" name="Rectangle 503"/>
            <p:cNvSpPr>
              <a:spLocks noChangeArrowheads="1"/>
            </p:cNvSpPr>
            <p:nvPr/>
          </p:nvSpPr>
          <p:spPr bwMode="auto">
            <a:xfrm>
              <a:off x="7239000" y="29718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82" name="Rectangle 504"/>
            <p:cNvSpPr>
              <a:spLocks noChangeArrowheads="1"/>
            </p:cNvSpPr>
            <p:nvPr/>
          </p:nvSpPr>
          <p:spPr bwMode="auto">
            <a:xfrm>
              <a:off x="7239000" y="32766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83" name="Rectangle 505"/>
            <p:cNvSpPr>
              <a:spLocks noChangeArrowheads="1"/>
            </p:cNvSpPr>
            <p:nvPr/>
          </p:nvSpPr>
          <p:spPr bwMode="auto">
            <a:xfrm>
              <a:off x="7543800" y="35814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84" name="Rectangle 506"/>
            <p:cNvSpPr>
              <a:spLocks noChangeArrowheads="1"/>
            </p:cNvSpPr>
            <p:nvPr/>
          </p:nvSpPr>
          <p:spPr bwMode="auto">
            <a:xfrm>
              <a:off x="7543800" y="3886200"/>
              <a:ext cx="304800" cy="304800"/>
            </a:xfrm>
            <a:prstGeom prst="rect">
              <a:avLst/>
            </a:prstGeom>
            <a:solidFill>
              <a:schemeClr val="tx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11285" name="Rectangle 507"/>
            <p:cNvSpPr>
              <a:spLocks noChangeArrowheads="1"/>
            </p:cNvSpPr>
            <p:nvPr/>
          </p:nvSpPr>
          <p:spPr bwMode="auto">
            <a:xfrm>
              <a:off x="6019800" y="1447800"/>
              <a:ext cx="609600" cy="2743200"/>
            </a:xfrm>
            <a:prstGeom prst="rect">
              <a:avLst/>
            </a:prstGeom>
            <a:solidFill>
              <a:schemeClr val="tx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11286" name="Rectangle 508"/>
            <p:cNvSpPr>
              <a:spLocks noChangeArrowheads="1"/>
            </p:cNvSpPr>
            <p:nvPr/>
          </p:nvSpPr>
          <p:spPr bwMode="auto">
            <a:xfrm>
              <a:off x="6629400" y="2057400"/>
              <a:ext cx="304800" cy="2133600"/>
            </a:xfrm>
            <a:prstGeom prst="rect">
              <a:avLst/>
            </a:prstGeom>
            <a:solidFill>
              <a:schemeClr val="tx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11287" name="Rectangle 509"/>
            <p:cNvSpPr>
              <a:spLocks noChangeArrowheads="1"/>
            </p:cNvSpPr>
            <p:nvPr/>
          </p:nvSpPr>
          <p:spPr bwMode="auto">
            <a:xfrm>
              <a:off x="6934200" y="2667000"/>
              <a:ext cx="304800" cy="1524000"/>
            </a:xfrm>
            <a:prstGeom prst="rect">
              <a:avLst/>
            </a:prstGeom>
            <a:solidFill>
              <a:schemeClr val="tx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11288" name="Rectangle 510"/>
            <p:cNvSpPr>
              <a:spLocks noChangeArrowheads="1"/>
            </p:cNvSpPr>
            <p:nvPr/>
          </p:nvSpPr>
          <p:spPr bwMode="auto">
            <a:xfrm>
              <a:off x="7239000" y="3581400"/>
              <a:ext cx="304800" cy="609600"/>
            </a:xfrm>
            <a:prstGeom prst="rect">
              <a:avLst/>
            </a:prstGeom>
            <a:solidFill>
              <a:schemeClr val="tx1"/>
            </a:solidFill>
            <a:ln w="25400">
              <a:solidFill>
                <a:schemeClr val="tx1"/>
              </a:solidFill>
              <a:miter lim="800000"/>
              <a:headEnd/>
              <a:tailEnd type="none" w="lg" len="lg"/>
            </a:ln>
          </p:spPr>
          <p:txBody>
            <a:bodyPr wrap="none" anchor="ctr">
              <a:prstTxWarp prst="textNoShape">
                <a:avLst/>
              </a:prstTxWarp>
            </a:bodyPr>
            <a:lstStyle/>
            <a:p>
              <a:endParaRPr lang="en-US"/>
            </a:p>
          </p:txBody>
        </p:sp>
        <p:sp>
          <p:nvSpPr>
            <p:cNvPr id="11289" name="Rectangle 511"/>
            <p:cNvSpPr>
              <a:spLocks noChangeArrowheads="1"/>
            </p:cNvSpPr>
            <p:nvPr/>
          </p:nvSpPr>
          <p:spPr bwMode="auto">
            <a:xfrm>
              <a:off x="6629400" y="1752600"/>
              <a:ext cx="304800" cy="304800"/>
            </a:xfrm>
            <a:prstGeom prst="rect">
              <a:avLst/>
            </a:prstGeom>
            <a:solidFill>
              <a:schemeClr val="tx1"/>
            </a:solidFill>
            <a:ln w="25400">
              <a:noFill/>
              <a:miter lim="800000"/>
              <a:headEnd/>
              <a:tailEnd type="none" w="lg" len="lg"/>
            </a:ln>
          </p:spPr>
          <p:txBody>
            <a:bodyPr wrap="none" anchor="ctr">
              <a:prstTxWarp prst="textNoShape">
                <a:avLst/>
              </a:prstTxWarp>
            </a:bodyPr>
            <a:lstStyle/>
            <a:p>
              <a:endParaRPr lang="en-US"/>
            </a:p>
          </p:txBody>
        </p:sp>
        <p:sp>
          <p:nvSpPr>
            <p:cNvPr id="11290" name="Text Box 512"/>
            <p:cNvSpPr txBox="1">
              <a:spLocks noChangeArrowheads="1"/>
            </p:cNvSpPr>
            <p:nvPr/>
          </p:nvSpPr>
          <p:spPr bwMode="auto">
            <a:xfrm>
              <a:off x="6172200" y="4419600"/>
              <a:ext cx="2303463" cy="396875"/>
            </a:xfrm>
            <a:prstGeom prst="rect">
              <a:avLst/>
            </a:prstGeom>
            <a:noFill/>
            <a:ln w="25400">
              <a:noFill/>
              <a:miter lim="800000"/>
              <a:headEnd/>
              <a:tailEnd type="none" w="lg" len="lg"/>
            </a:ln>
          </p:spPr>
          <p:txBody>
            <a:bodyPr wrap="none" anchorCtr="1">
              <a:prstTxWarp prst="textNoShape">
                <a:avLst/>
              </a:prstTxWarp>
              <a:spAutoFit/>
            </a:bodyPr>
            <a:lstStyle/>
            <a:p>
              <a:r>
                <a:rPr lang="en-US"/>
                <a:t>Subpixel rendering</a:t>
              </a:r>
            </a:p>
          </p:txBody>
        </p:sp>
        <p:sp>
          <p:nvSpPr>
            <p:cNvPr id="11291" name="Line 516"/>
            <p:cNvSpPr>
              <a:spLocks noChangeShapeType="1"/>
            </p:cNvSpPr>
            <p:nvPr/>
          </p:nvSpPr>
          <p:spPr bwMode="auto">
            <a:xfrm>
              <a:off x="6629400" y="1219200"/>
              <a:ext cx="1371600" cy="3429000"/>
            </a:xfrm>
            <a:prstGeom prst="line">
              <a:avLst/>
            </a:prstGeom>
            <a:noFill/>
            <a:ln w="25400">
              <a:solidFill>
                <a:schemeClr val="accent1"/>
              </a:solidFill>
              <a:round/>
              <a:headEnd/>
              <a:tailEnd type="none" w="lg" len="lg"/>
            </a:ln>
          </p:spPr>
          <p:txBody>
            <a:bodyPr wrap="none" anchorCtr="1">
              <a:prstTxWarp prst="textNoShape">
                <a:avLst/>
              </a:prstTxWarp>
            </a:bodyPr>
            <a:lstStyle/>
            <a:p>
              <a:endParaRPr lang="en-US"/>
            </a:p>
          </p:txBody>
        </p:sp>
        <p:grpSp>
          <p:nvGrpSpPr>
            <p:cNvPr id="11292" name="Group 533"/>
            <p:cNvGrpSpPr>
              <a:grpSpLocks/>
            </p:cNvGrpSpPr>
            <p:nvPr/>
          </p:nvGrpSpPr>
          <p:grpSpPr bwMode="auto">
            <a:xfrm>
              <a:off x="7227888" y="1455738"/>
              <a:ext cx="304800" cy="303212"/>
              <a:chOff x="4553" y="917"/>
              <a:chExt cx="192" cy="191"/>
            </a:xfrm>
          </p:grpSpPr>
          <p:sp>
            <p:nvSpPr>
              <p:cNvPr id="11423" name="Rectangle 526"/>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4" name="Rectangle 527"/>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5" name="Rectangle 528"/>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3" name="Group 534"/>
            <p:cNvGrpSpPr>
              <a:grpSpLocks/>
            </p:cNvGrpSpPr>
            <p:nvPr/>
          </p:nvGrpSpPr>
          <p:grpSpPr bwMode="auto">
            <a:xfrm>
              <a:off x="7227888" y="1758950"/>
              <a:ext cx="304800" cy="303213"/>
              <a:chOff x="4553" y="917"/>
              <a:chExt cx="192" cy="191"/>
            </a:xfrm>
          </p:grpSpPr>
          <p:sp>
            <p:nvSpPr>
              <p:cNvPr id="11420" name="Rectangle 53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1" name="Rectangle 53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22" name="Rectangle 53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4" name="Group 538"/>
            <p:cNvGrpSpPr>
              <a:grpSpLocks/>
            </p:cNvGrpSpPr>
            <p:nvPr/>
          </p:nvGrpSpPr>
          <p:grpSpPr bwMode="auto">
            <a:xfrm>
              <a:off x="7227888" y="2062163"/>
              <a:ext cx="304800" cy="303212"/>
              <a:chOff x="4553" y="917"/>
              <a:chExt cx="192" cy="191"/>
            </a:xfrm>
          </p:grpSpPr>
          <p:sp>
            <p:nvSpPr>
              <p:cNvPr id="11417" name="Rectangle 53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8" name="Rectangle 54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9" name="Rectangle 54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5" name="Group 546"/>
            <p:cNvGrpSpPr>
              <a:grpSpLocks/>
            </p:cNvGrpSpPr>
            <p:nvPr/>
          </p:nvGrpSpPr>
          <p:grpSpPr bwMode="auto">
            <a:xfrm>
              <a:off x="7531100" y="1455738"/>
              <a:ext cx="304800" cy="303212"/>
              <a:chOff x="4553" y="917"/>
              <a:chExt cx="192" cy="191"/>
            </a:xfrm>
          </p:grpSpPr>
          <p:sp>
            <p:nvSpPr>
              <p:cNvPr id="11414" name="Rectangle 54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5" name="Rectangle 54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6" name="Rectangle 54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6" name="Group 550"/>
            <p:cNvGrpSpPr>
              <a:grpSpLocks/>
            </p:cNvGrpSpPr>
            <p:nvPr/>
          </p:nvGrpSpPr>
          <p:grpSpPr bwMode="auto">
            <a:xfrm>
              <a:off x="7531100" y="1758950"/>
              <a:ext cx="304800" cy="303213"/>
              <a:chOff x="4553" y="917"/>
              <a:chExt cx="192" cy="191"/>
            </a:xfrm>
          </p:grpSpPr>
          <p:sp>
            <p:nvSpPr>
              <p:cNvPr id="11411" name="Rectangle 55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2" name="Rectangle 55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3" name="Rectangle 55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7" name="Group 554"/>
            <p:cNvGrpSpPr>
              <a:grpSpLocks/>
            </p:cNvGrpSpPr>
            <p:nvPr/>
          </p:nvGrpSpPr>
          <p:grpSpPr bwMode="auto">
            <a:xfrm>
              <a:off x="7531100" y="2062163"/>
              <a:ext cx="304800" cy="303212"/>
              <a:chOff x="4553" y="917"/>
              <a:chExt cx="192" cy="191"/>
            </a:xfrm>
          </p:grpSpPr>
          <p:sp>
            <p:nvSpPr>
              <p:cNvPr id="11408" name="Rectangle 55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9" name="Rectangle 55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10" name="Rectangle 55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8" name="Group 558"/>
            <p:cNvGrpSpPr>
              <a:grpSpLocks/>
            </p:cNvGrpSpPr>
            <p:nvPr/>
          </p:nvGrpSpPr>
          <p:grpSpPr bwMode="auto">
            <a:xfrm>
              <a:off x="7835900" y="1455738"/>
              <a:ext cx="304800" cy="303212"/>
              <a:chOff x="4553" y="917"/>
              <a:chExt cx="192" cy="191"/>
            </a:xfrm>
          </p:grpSpPr>
          <p:sp>
            <p:nvSpPr>
              <p:cNvPr id="11405" name="Rectangle 55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6" name="Rectangle 56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7" name="Rectangle 56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299" name="Group 562"/>
            <p:cNvGrpSpPr>
              <a:grpSpLocks/>
            </p:cNvGrpSpPr>
            <p:nvPr/>
          </p:nvGrpSpPr>
          <p:grpSpPr bwMode="auto">
            <a:xfrm>
              <a:off x="7835900" y="1758950"/>
              <a:ext cx="304800" cy="303213"/>
              <a:chOff x="4553" y="917"/>
              <a:chExt cx="192" cy="191"/>
            </a:xfrm>
          </p:grpSpPr>
          <p:sp>
            <p:nvSpPr>
              <p:cNvPr id="11402" name="Rectangle 563"/>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3" name="Rectangle 564"/>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4" name="Rectangle 565"/>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0" name="Group 566"/>
            <p:cNvGrpSpPr>
              <a:grpSpLocks/>
            </p:cNvGrpSpPr>
            <p:nvPr/>
          </p:nvGrpSpPr>
          <p:grpSpPr bwMode="auto">
            <a:xfrm>
              <a:off x="7835900" y="2062163"/>
              <a:ext cx="304800" cy="303212"/>
              <a:chOff x="4553" y="917"/>
              <a:chExt cx="192" cy="191"/>
            </a:xfrm>
          </p:grpSpPr>
          <p:sp>
            <p:nvSpPr>
              <p:cNvPr id="11399" name="Rectangle 56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0" name="Rectangle 56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401" name="Rectangle 56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1" name="Group 570"/>
            <p:cNvGrpSpPr>
              <a:grpSpLocks/>
            </p:cNvGrpSpPr>
            <p:nvPr/>
          </p:nvGrpSpPr>
          <p:grpSpPr bwMode="auto">
            <a:xfrm>
              <a:off x="8139113" y="1455738"/>
              <a:ext cx="304800" cy="303212"/>
              <a:chOff x="4553" y="917"/>
              <a:chExt cx="192" cy="191"/>
            </a:xfrm>
          </p:grpSpPr>
          <p:sp>
            <p:nvSpPr>
              <p:cNvPr id="11396" name="Rectangle 57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7" name="Rectangle 57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8" name="Rectangle 57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2" name="Group 574"/>
            <p:cNvGrpSpPr>
              <a:grpSpLocks/>
            </p:cNvGrpSpPr>
            <p:nvPr/>
          </p:nvGrpSpPr>
          <p:grpSpPr bwMode="auto">
            <a:xfrm>
              <a:off x="8139113" y="1758950"/>
              <a:ext cx="304800" cy="303213"/>
              <a:chOff x="4553" y="917"/>
              <a:chExt cx="192" cy="191"/>
            </a:xfrm>
          </p:grpSpPr>
          <p:sp>
            <p:nvSpPr>
              <p:cNvPr id="11393" name="Rectangle 57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4" name="Rectangle 57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5" name="Rectangle 57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3" name="Group 578"/>
            <p:cNvGrpSpPr>
              <a:grpSpLocks/>
            </p:cNvGrpSpPr>
            <p:nvPr/>
          </p:nvGrpSpPr>
          <p:grpSpPr bwMode="auto">
            <a:xfrm>
              <a:off x="8139113" y="2062163"/>
              <a:ext cx="304800" cy="303212"/>
              <a:chOff x="4553" y="917"/>
              <a:chExt cx="192" cy="191"/>
            </a:xfrm>
          </p:grpSpPr>
          <p:sp>
            <p:nvSpPr>
              <p:cNvPr id="11390" name="Rectangle 57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1" name="Rectangle 58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92" name="Rectangle 58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4" name="Group 582"/>
            <p:cNvGrpSpPr>
              <a:grpSpLocks/>
            </p:cNvGrpSpPr>
            <p:nvPr/>
          </p:nvGrpSpPr>
          <p:grpSpPr bwMode="auto">
            <a:xfrm>
              <a:off x="8139113" y="2366963"/>
              <a:ext cx="304800" cy="303212"/>
              <a:chOff x="4553" y="917"/>
              <a:chExt cx="192" cy="191"/>
            </a:xfrm>
          </p:grpSpPr>
          <p:sp>
            <p:nvSpPr>
              <p:cNvPr id="11387" name="Rectangle 583"/>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8" name="Rectangle 584"/>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9" name="Rectangle 585"/>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5" name="Group 586"/>
            <p:cNvGrpSpPr>
              <a:grpSpLocks/>
            </p:cNvGrpSpPr>
            <p:nvPr/>
          </p:nvGrpSpPr>
          <p:grpSpPr bwMode="auto">
            <a:xfrm>
              <a:off x="8139113" y="2670175"/>
              <a:ext cx="304800" cy="303213"/>
              <a:chOff x="4553" y="917"/>
              <a:chExt cx="192" cy="191"/>
            </a:xfrm>
          </p:grpSpPr>
          <p:sp>
            <p:nvSpPr>
              <p:cNvPr id="11384" name="Rectangle 58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5" name="Rectangle 58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6" name="Rectangle 58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6" name="Group 590"/>
            <p:cNvGrpSpPr>
              <a:grpSpLocks/>
            </p:cNvGrpSpPr>
            <p:nvPr/>
          </p:nvGrpSpPr>
          <p:grpSpPr bwMode="auto">
            <a:xfrm>
              <a:off x="8139113" y="2973388"/>
              <a:ext cx="304800" cy="303212"/>
              <a:chOff x="4553" y="917"/>
              <a:chExt cx="192" cy="191"/>
            </a:xfrm>
          </p:grpSpPr>
          <p:sp>
            <p:nvSpPr>
              <p:cNvPr id="11381" name="Rectangle 59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2" name="Rectangle 59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3" name="Rectangle 59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7" name="Group 594"/>
            <p:cNvGrpSpPr>
              <a:grpSpLocks/>
            </p:cNvGrpSpPr>
            <p:nvPr/>
          </p:nvGrpSpPr>
          <p:grpSpPr bwMode="auto">
            <a:xfrm>
              <a:off x="7835900" y="2366963"/>
              <a:ext cx="304800" cy="303212"/>
              <a:chOff x="4553" y="917"/>
              <a:chExt cx="192" cy="191"/>
            </a:xfrm>
          </p:grpSpPr>
          <p:sp>
            <p:nvSpPr>
              <p:cNvPr id="11378" name="Rectangle 59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9" name="Rectangle 59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80" name="Rectangle 59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8" name="Group 598"/>
            <p:cNvGrpSpPr>
              <a:grpSpLocks/>
            </p:cNvGrpSpPr>
            <p:nvPr/>
          </p:nvGrpSpPr>
          <p:grpSpPr bwMode="auto">
            <a:xfrm>
              <a:off x="7835900" y="2670175"/>
              <a:ext cx="304800" cy="303213"/>
              <a:chOff x="4553" y="917"/>
              <a:chExt cx="192" cy="191"/>
            </a:xfrm>
          </p:grpSpPr>
          <p:sp>
            <p:nvSpPr>
              <p:cNvPr id="11375" name="Rectangle 59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6" name="Rectangle 60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7" name="Rectangle 60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09" name="Group 602"/>
            <p:cNvGrpSpPr>
              <a:grpSpLocks/>
            </p:cNvGrpSpPr>
            <p:nvPr/>
          </p:nvGrpSpPr>
          <p:grpSpPr bwMode="auto">
            <a:xfrm>
              <a:off x="7835900" y="2973388"/>
              <a:ext cx="304800" cy="303212"/>
              <a:chOff x="4553" y="917"/>
              <a:chExt cx="192" cy="191"/>
            </a:xfrm>
          </p:grpSpPr>
          <p:sp>
            <p:nvSpPr>
              <p:cNvPr id="11372" name="Rectangle 603"/>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3" name="Rectangle 604"/>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4" name="Rectangle 605"/>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0" name="Group 606"/>
            <p:cNvGrpSpPr>
              <a:grpSpLocks/>
            </p:cNvGrpSpPr>
            <p:nvPr/>
          </p:nvGrpSpPr>
          <p:grpSpPr bwMode="auto">
            <a:xfrm>
              <a:off x="7531100" y="2366963"/>
              <a:ext cx="304800" cy="303212"/>
              <a:chOff x="4553" y="917"/>
              <a:chExt cx="192" cy="191"/>
            </a:xfrm>
          </p:grpSpPr>
          <p:sp>
            <p:nvSpPr>
              <p:cNvPr id="11369" name="Rectangle 60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0" name="Rectangle 60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71" name="Rectangle 60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1" name="Group 610"/>
            <p:cNvGrpSpPr>
              <a:grpSpLocks/>
            </p:cNvGrpSpPr>
            <p:nvPr/>
          </p:nvGrpSpPr>
          <p:grpSpPr bwMode="auto">
            <a:xfrm>
              <a:off x="7531100" y="2670175"/>
              <a:ext cx="304800" cy="303213"/>
              <a:chOff x="4553" y="917"/>
              <a:chExt cx="192" cy="191"/>
            </a:xfrm>
          </p:grpSpPr>
          <p:sp>
            <p:nvSpPr>
              <p:cNvPr id="11366" name="Rectangle 61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7" name="Rectangle 61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8" name="Rectangle 61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2" name="Group 614"/>
            <p:cNvGrpSpPr>
              <a:grpSpLocks/>
            </p:cNvGrpSpPr>
            <p:nvPr/>
          </p:nvGrpSpPr>
          <p:grpSpPr bwMode="auto">
            <a:xfrm>
              <a:off x="7531100" y="2973388"/>
              <a:ext cx="304800" cy="303212"/>
              <a:chOff x="4553" y="917"/>
              <a:chExt cx="192" cy="191"/>
            </a:xfrm>
          </p:grpSpPr>
          <p:sp>
            <p:nvSpPr>
              <p:cNvPr id="11363" name="Rectangle 61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4" name="Rectangle 61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5" name="Rectangle 61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3" name="Group 618"/>
            <p:cNvGrpSpPr>
              <a:grpSpLocks/>
            </p:cNvGrpSpPr>
            <p:nvPr/>
          </p:nvGrpSpPr>
          <p:grpSpPr bwMode="auto">
            <a:xfrm>
              <a:off x="8139113" y="3276600"/>
              <a:ext cx="304800" cy="303213"/>
              <a:chOff x="4553" y="917"/>
              <a:chExt cx="192" cy="191"/>
            </a:xfrm>
          </p:grpSpPr>
          <p:sp>
            <p:nvSpPr>
              <p:cNvPr id="11360" name="Rectangle 61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1" name="Rectangle 62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62" name="Rectangle 62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4" name="Group 622"/>
            <p:cNvGrpSpPr>
              <a:grpSpLocks/>
            </p:cNvGrpSpPr>
            <p:nvPr/>
          </p:nvGrpSpPr>
          <p:grpSpPr bwMode="auto">
            <a:xfrm>
              <a:off x="8139113" y="3579813"/>
              <a:ext cx="304800" cy="303212"/>
              <a:chOff x="4553" y="917"/>
              <a:chExt cx="192" cy="191"/>
            </a:xfrm>
          </p:grpSpPr>
          <p:sp>
            <p:nvSpPr>
              <p:cNvPr id="11357" name="Rectangle 623"/>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8" name="Rectangle 624"/>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9" name="Rectangle 625"/>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5" name="Group 626"/>
            <p:cNvGrpSpPr>
              <a:grpSpLocks/>
            </p:cNvGrpSpPr>
            <p:nvPr/>
          </p:nvGrpSpPr>
          <p:grpSpPr bwMode="auto">
            <a:xfrm>
              <a:off x="8139113" y="3883025"/>
              <a:ext cx="304800" cy="303213"/>
              <a:chOff x="4553" y="917"/>
              <a:chExt cx="192" cy="191"/>
            </a:xfrm>
          </p:grpSpPr>
          <p:sp>
            <p:nvSpPr>
              <p:cNvPr id="11354" name="Rectangle 62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5" name="Rectangle 62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6" name="Rectangle 62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6" name="Group 630"/>
            <p:cNvGrpSpPr>
              <a:grpSpLocks/>
            </p:cNvGrpSpPr>
            <p:nvPr/>
          </p:nvGrpSpPr>
          <p:grpSpPr bwMode="auto">
            <a:xfrm>
              <a:off x="7835900" y="3276600"/>
              <a:ext cx="304800" cy="303213"/>
              <a:chOff x="4553" y="917"/>
              <a:chExt cx="192" cy="191"/>
            </a:xfrm>
          </p:grpSpPr>
          <p:sp>
            <p:nvSpPr>
              <p:cNvPr id="11351" name="Rectangle 63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2" name="Rectangle 63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3" name="Rectangle 63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7" name="Group 634"/>
            <p:cNvGrpSpPr>
              <a:grpSpLocks/>
            </p:cNvGrpSpPr>
            <p:nvPr/>
          </p:nvGrpSpPr>
          <p:grpSpPr bwMode="auto">
            <a:xfrm>
              <a:off x="7835900" y="3579813"/>
              <a:ext cx="304800" cy="303212"/>
              <a:chOff x="4553" y="917"/>
              <a:chExt cx="192" cy="191"/>
            </a:xfrm>
          </p:grpSpPr>
          <p:sp>
            <p:nvSpPr>
              <p:cNvPr id="11348" name="Rectangle 635"/>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9" name="Rectangle 636"/>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50" name="Rectangle 637"/>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8" name="Group 638"/>
            <p:cNvGrpSpPr>
              <a:grpSpLocks/>
            </p:cNvGrpSpPr>
            <p:nvPr/>
          </p:nvGrpSpPr>
          <p:grpSpPr bwMode="auto">
            <a:xfrm>
              <a:off x="7835900" y="3883025"/>
              <a:ext cx="304800" cy="303213"/>
              <a:chOff x="4553" y="917"/>
              <a:chExt cx="192" cy="191"/>
            </a:xfrm>
          </p:grpSpPr>
          <p:sp>
            <p:nvSpPr>
              <p:cNvPr id="11345" name="Rectangle 63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6" name="Rectangle 64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7" name="Rectangle 64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19" name="Group 642"/>
            <p:cNvGrpSpPr>
              <a:grpSpLocks/>
            </p:cNvGrpSpPr>
            <p:nvPr/>
          </p:nvGrpSpPr>
          <p:grpSpPr bwMode="auto">
            <a:xfrm>
              <a:off x="6924675" y="1455738"/>
              <a:ext cx="304800" cy="303212"/>
              <a:chOff x="4553" y="917"/>
              <a:chExt cx="192" cy="191"/>
            </a:xfrm>
          </p:grpSpPr>
          <p:sp>
            <p:nvSpPr>
              <p:cNvPr id="11342" name="Rectangle 643"/>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3" name="Rectangle 644"/>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4" name="Rectangle 645"/>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20" name="Group 646"/>
            <p:cNvGrpSpPr>
              <a:grpSpLocks/>
            </p:cNvGrpSpPr>
            <p:nvPr/>
          </p:nvGrpSpPr>
          <p:grpSpPr bwMode="auto">
            <a:xfrm>
              <a:off x="7227888" y="2366963"/>
              <a:ext cx="304800" cy="303212"/>
              <a:chOff x="4553" y="917"/>
              <a:chExt cx="192" cy="191"/>
            </a:xfrm>
          </p:grpSpPr>
          <p:sp>
            <p:nvSpPr>
              <p:cNvPr id="11339" name="Rectangle 647"/>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0" name="Rectangle 648"/>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41" name="Rectangle 649"/>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grpSp>
          <p:nvGrpSpPr>
            <p:cNvPr id="11321" name="Group 650"/>
            <p:cNvGrpSpPr>
              <a:grpSpLocks/>
            </p:cNvGrpSpPr>
            <p:nvPr/>
          </p:nvGrpSpPr>
          <p:grpSpPr bwMode="auto">
            <a:xfrm>
              <a:off x="7531100" y="3276600"/>
              <a:ext cx="304800" cy="303213"/>
              <a:chOff x="4553" y="917"/>
              <a:chExt cx="192" cy="191"/>
            </a:xfrm>
          </p:grpSpPr>
          <p:sp>
            <p:nvSpPr>
              <p:cNvPr id="11336" name="Rectangle 651"/>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7" name="Rectangle 652"/>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8" name="Rectangle 653"/>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sp>
          <p:nvSpPr>
            <p:cNvPr id="11322" name="Rectangle 655"/>
            <p:cNvSpPr>
              <a:spLocks noChangeArrowheads="1"/>
            </p:cNvSpPr>
            <p:nvPr/>
          </p:nvSpPr>
          <p:spPr bwMode="auto">
            <a:xfrm>
              <a:off x="6824663" y="1455738"/>
              <a:ext cx="101600" cy="300037"/>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nvGrpSpPr>
            <p:cNvPr id="11323" name="Group 658"/>
            <p:cNvGrpSpPr>
              <a:grpSpLocks/>
            </p:cNvGrpSpPr>
            <p:nvPr/>
          </p:nvGrpSpPr>
          <p:grpSpPr bwMode="auto">
            <a:xfrm>
              <a:off x="6924675" y="1758950"/>
              <a:ext cx="304800" cy="303213"/>
              <a:chOff x="4553" y="917"/>
              <a:chExt cx="192" cy="191"/>
            </a:xfrm>
          </p:grpSpPr>
          <p:sp>
            <p:nvSpPr>
              <p:cNvPr id="11333" name="Rectangle 659"/>
              <p:cNvSpPr>
                <a:spLocks noChangeArrowheads="1"/>
              </p:cNvSpPr>
              <p:nvPr/>
            </p:nvSpPr>
            <p:spPr bwMode="auto">
              <a:xfrm>
                <a:off x="4681" y="917"/>
                <a:ext cx="64" cy="189"/>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4" name="Rectangle 660"/>
              <p:cNvSpPr>
                <a:spLocks noChangeArrowheads="1"/>
              </p:cNvSpPr>
              <p:nvPr/>
            </p:nvSpPr>
            <p:spPr bwMode="auto">
              <a:xfrm>
                <a:off x="4617" y="918"/>
                <a:ext cx="64" cy="189"/>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5" name="Rectangle 661"/>
              <p:cNvSpPr>
                <a:spLocks noChangeArrowheads="1"/>
              </p:cNvSpPr>
              <p:nvPr/>
            </p:nvSpPr>
            <p:spPr bwMode="auto">
              <a:xfrm>
                <a:off x="4553" y="919"/>
                <a:ext cx="64" cy="189"/>
              </a:xfrm>
              <a:prstGeom prst="rect">
                <a:avLst/>
              </a:prstGeom>
              <a:solidFill>
                <a:srgbClr val="FE0000"/>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sp>
          <p:nvSpPr>
            <p:cNvPr id="11324" name="Rectangle 663"/>
            <p:cNvSpPr>
              <a:spLocks noChangeArrowheads="1"/>
            </p:cNvSpPr>
            <p:nvPr/>
          </p:nvSpPr>
          <p:spPr bwMode="auto">
            <a:xfrm>
              <a:off x="7127875" y="2063750"/>
              <a:ext cx="101600" cy="300038"/>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25" name="Rectangle 664"/>
            <p:cNvSpPr>
              <a:spLocks noChangeArrowheads="1"/>
            </p:cNvSpPr>
            <p:nvPr/>
          </p:nvSpPr>
          <p:spPr bwMode="auto">
            <a:xfrm>
              <a:off x="7026275" y="2065338"/>
              <a:ext cx="101600" cy="300037"/>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26" name="Rectangle 667"/>
            <p:cNvSpPr>
              <a:spLocks noChangeArrowheads="1"/>
            </p:cNvSpPr>
            <p:nvPr/>
          </p:nvSpPr>
          <p:spPr bwMode="auto">
            <a:xfrm>
              <a:off x="7126288" y="2370138"/>
              <a:ext cx="101600" cy="300037"/>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27" name="Rectangle 669"/>
            <p:cNvSpPr>
              <a:spLocks noChangeArrowheads="1"/>
            </p:cNvSpPr>
            <p:nvPr/>
          </p:nvSpPr>
          <p:spPr bwMode="auto">
            <a:xfrm>
              <a:off x="7431088" y="2670175"/>
              <a:ext cx="101600" cy="300038"/>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28" name="Rectangle 670"/>
            <p:cNvSpPr>
              <a:spLocks noChangeArrowheads="1"/>
            </p:cNvSpPr>
            <p:nvPr/>
          </p:nvSpPr>
          <p:spPr bwMode="auto">
            <a:xfrm>
              <a:off x="7329488" y="2671763"/>
              <a:ext cx="101600" cy="300037"/>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29" name="Rectangle 672"/>
            <p:cNvSpPr>
              <a:spLocks noChangeArrowheads="1"/>
            </p:cNvSpPr>
            <p:nvPr/>
          </p:nvSpPr>
          <p:spPr bwMode="auto">
            <a:xfrm>
              <a:off x="7429500" y="2976563"/>
              <a:ext cx="101600" cy="300037"/>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0" name="Rectangle 673"/>
            <p:cNvSpPr>
              <a:spLocks noChangeArrowheads="1"/>
            </p:cNvSpPr>
            <p:nvPr/>
          </p:nvSpPr>
          <p:spPr bwMode="auto">
            <a:xfrm>
              <a:off x="7734300" y="3584575"/>
              <a:ext cx="101600" cy="300038"/>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1" name="Rectangle 674"/>
            <p:cNvSpPr>
              <a:spLocks noChangeArrowheads="1"/>
            </p:cNvSpPr>
            <p:nvPr/>
          </p:nvSpPr>
          <p:spPr bwMode="auto">
            <a:xfrm>
              <a:off x="7632700" y="3584575"/>
              <a:ext cx="101600" cy="300038"/>
            </a:xfrm>
            <a:prstGeom prst="rect">
              <a:avLst/>
            </a:prstGeom>
            <a:solidFill>
              <a:srgbClr val="13FF01"/>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sp>
          <p:nvSpPr>
            <p:cNvPr id="11332" name="Rectangle 675"/>
            <p:cNvSpPr>
              <a:spLocks noChangeArrowheads="1"/>
            </p:cNvSpPr>
            <p:nvPr/>
          </p:nvSpPr>
          <p:spPr bwMode="auto">
            <a:xfrm>
              <a:off x="7734300" y="3883025"/>
              <a:ext cx="101600" cy="300038"/>
            </a:xfrm>
            <a:prstGeom prst="rect">
              <a:avLst/>
            </a:prstGeom>
            <a:solidFill>
              <a:srgbClr val="0000FF"/>
            </a:solidFill>
            <a:ln w="3175" cap="rnd">
              <a:solidFill>
                <a:schemeClr val="tx1"/>
              </a:solidFill>
              <a:prstDash val="sysDot"/>
              <a:miter lim="800000"/>
              <a:headEnd/>
              <a:tailEnd type="none" w="lg" len="lg"/>
            </a:ln>
          </p:spPr>
          <p:txBody>
            <a:bodyPr wrap="none" anchor="ctr">
              <a:prstTxWarp prst="textNoShape">
                <a:avLst/>
              </a:prstTxWarp>
            </a:bodyPr>
            <a:lstStyle/>
            <a:p>
              <a:endParaRPr lang="en-US"/>
            </a:p>
          </p:txBody>
        </p:sp>
      </p:grpSp>
      <p:pic>
        <p:nvPicPr>
          <p:cNvPr id="11273" name="Picture 7"/>
          <p:cNvPicPr>
            <a:picLocks noChangeAspect="1" noChangeArrowheads="1"/>
          </p:cNvPicPr>
          <p:nvPr/>
        </p:nvPicPr>
        <p:blipFill>
          <a:blip r:embed="rId3"/>
          <a:srcRect/>
          <a:stretch>
            <a:fillRect/>
          </a:stretch>
        </p:blipFill>
        <p:spPr bwMode="auto">
          <a:xfrm>
            <a:off x="4267200" y="3886200"/>
            <a:ext cx="1714500" cy="1943100"/>
          </a:xfrm>
          <a:prstGeom prst="rect">
            <a:avLst/>
          </a:prstGeom>
          <a:noFill/>
          <a:ln w="25400">
            <a:noFill/>
            <a:miter lim="800000"/>
            <a:headEnd/>
            <a:tailEnd type="none" w="lg" len="lg"/>
          </a:ln>
        </p:spPr>
      </p:pic>
      <p:pic>
        <p:nvPicPr>
          <p:cNvPr id="11274" name="Picture 8"/>
          <p:cNvPicPr>
            <a:picLocks noChangeAspect="1" noChangeArrowheads="1"/>
          </p:cNvPicPr>
          <p:nvPr/>
        </p:nvPicPr>
        <p:blipFill>
          <a:blip r:embed="rId4"/>
          <a:srcRect/>
          <a:stretch>
            <a:fillRect/>
          </a:stretch>
        </p:blipFill>
        <p:spPr bwMode="auto">
          <a:xfrm>
            <a:off x="6324600" y="3886200"/>
            <a:ext cx="1714500" cy="1943100"/>
          </a:xfrm>
          <a:prstGeom prst="rect">
            <a:avLst/>
          </a:prstGeom>
          <a:noFill/>
          <a:ln w="25400">
            <a:noFill/>
            <a:miter lim="800000"/>
            <a:headEnd/>
            <a:tailEnd type="none" w="lg" len="lg"/>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noChangeArrowheads="1"/>
          </p:cNvPicPr>
          <p:nvPr/>
        </p:nvPicPr>
        <p:blipFill>
          <a:blip r:embed="rId3"/>
          <a:srcRect/>
          <a:stretch>
            <a:fillRect/>
          </a:stretch>
        </p:blipFill>
        <p:spPr bwMode="auto">
          <a:xfrm>
            <a:off x="6624638" y="1828800"/>
            <a:ext cx="2519362" cy="2593975"/>
          </a:xfrm>
          <a:prstGeom prst="rect">
            <a:avLst/>
          </a:prstGeom>
          <a:noFill/>
          <a:ln w="25400">
            <a:noFill/>
            <a:miter lim="800000"/>
            <a:headEnd/>
            <a:tailEnd type="none" w="lg" len="lg"/>
          </a:ln>
        </p:spPr>
      </p:pic>
      <p:sp>
        <p:nvSpPr>
          <p:cNvPr id="12291" name="Title 1"/>
          <p:cNvSpPr>
            <a:spLocks noGrp="1"/>
          </p:cNvSpPr>
          <p:nvPr>
            <p:ph type="title"/>
          </p:nvPr>
        </p:nvSpPr>
        <p:spPr/>
        <p:txBody>
          <a:bodyPr/>
          <a:lstStyle/>
          <a:p>
            <a:r>
              <a:rPr lang="en-US"/>
              <a:t>Electronic Paper</a:t>
            </a:r>
          </a:p>
        </p:txBody>
      </p:sp>
      <p:sp>
        <p:nvSpPr>
          <p:cNvPr id="12292" name="Text Placeholder 2"/>
          <p:cNvSpPr>
            <a:spLocks noGrp="1"/>
          </p:cNvSpPr>
          <p:nvPr>
            <p:ph type="body" idx="1"/>
          </p:nvPr>
        </p:nvSpPr>
        <p:spPr>
          <a:xfrm>
            <a:off x="685800" y="914400"/>
            <a:ext cx="7772400" cy="5181600"/>
          </a:xfrm>
        </p:spPr>
        <p:txBody>
          <a:bodyPr/>
          <a:lstStyle/>
          <a:p>
            <a:r>
              <a:rPr lang="en-US"/>
              <a:t>Electrophoretic display</a:t>
            </a:r>
          </a:p>
          <a:p>
            <a:pPr lvl="1"/>
            <a:r>
              <a:rPr lang="en-US"/>
              <a:t>charged white particles in a dark-colored oil</a:t>
            </a:r>
          </a:p>
          <a:p>
            <a:pPr lvl="1"/>
            <a:r>
              <a:rPr lang="en-US"/>
              <a:t>made by E Ink </a:t>
            </a:r>
          </a:p>
          <a:p>
            <a:pPr lvl="1"/>
            <a:r>
              <a:rPr lang="en-US"/>
              <a:t>used by Amazon Kindle &amp; Sony Reader</a:t>
            </a:r>
          </a:p>
          <a:p>
            <a:pPr lvl="1"/>
            <a:endParaRPr lang="en-US"/>
          </a:p>
          <a:p>
            <a:pPr lvl="1"/>
            <a:endParaRPr lang="en-US"/>
          </a:p>
          <a:p>
            <a:pPr lvl="1"/>
            <a:endParaRPr lang="en-US"/>
          </a:p>
          <a:p>
            <a:pPr lvl="1"/>
            <a:endParaRPr lang="en-US"/>
          </a:p>
          <a:p>
            <a:r>
              <a:rPr lang="en-US"/>
              <a:t>Only consumes power to change display</a:t>
            </a:r>
          </a:p>
          <a:p>
            <a:r>
              <a:rPr lang="en-US"/>
              <a:t>Low refresh rate (1-2 Hz), low contrast</a:t>
            </a:r>
          </a:p>
          <a:p>
            <a:r>
              <a:rPr lang="en-US"/>
              <a:t>Kindle is 167 ppi, 16 levels grayscale</a:t>
            </a:r>
          </a:p>
          <a:p>
            <a:endParaRPr lang="en-US"/>
          </a:p>
        </p:txBody>
      </p:sp>
      <p:sp>
        <p:nvSpPr>
          <p:cNvPr id="12293"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2294"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2295" name="Slide Number Placeholder 5"/>
          <p:cNvSpPr>
            <a:spLocks noGrp="1"/>
          </p:cNvSpPr>
          <p:nvPr>
            <p:ph type="sldNum" sz="quarter" idx="12"/>
          </p:nvPr>
        </p:nvSpPr>
        <p:spPr>
          <a:noFill/>
        </p:spPr>
        <p:txBody>
          <a:bodyPr/>
          <a:lstStyle/>
          <a:p>
            <a:fld id="{3D5A0B3C-2729-0844-8ED1-535F8E7FD7C6}" type="slidenum">
              <a:rPr lang="en-US"/>
              <a:pPr/>
              <a:t>11</a:t>
            </a:fld>
            <a:endParaRPr lang="en-US"/>
          </a:p>
        </p:txBody>
      </p:sp>
      <p:pic>
        <p:nvPicPr>
          <p:cNvPr id="12296" name="Picture 7" descr="275px-Electrophoretic_display_001.svg.png"/>
          <p:cNvPicPr>
            <a:picLocks noChangeAspect="1"/>
          </p:cNvPicPr>
          <p:nvPr/>
        </p:nvPicPr>
        <p:blipFill>
          <a:blip r:embed="rId4"/>
          <a:srcRect/>
          <a:stretch>
            <a:fillRect/>
          </a:stretch>
        </p:blipFill>
        <p:spPr bwMode="auto">
          <a:xfrm>
            <a:off x="2286000" y="2867025"/>
            <a:ext cx="3657600" cy="1476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Multiple Monitors and Very Wide Displays</a:t>
            </a:r>
          </a:p>
        </p:txBody>
      </p:sp>
      <p:sp>
        <p:nvSpPr>
          <p:cNvPr id="13315" name="Text Placeholder 2"/>
          <p:cNvSpPr>
            <a:spLocks noGrp="1"/>
          </p:cNvSpPr>
          <p:nvPr>
            <p:ph type="body" idx="1"/>
          </p:nvPr>
        </p:nvSpPr>
        <p:spPr>
          <a:xfrm>
            <a:off x="685800" y="1066800"/>
            <a:ext cx="7772400" cy="5029200"/>
          </a:xfrm>
        </p:spPr>
        <p:txBody>
          <a:bodyPr/>
          <a:lstStyle/>
          <a:p>
            <a:r>
              <a:rPr lang="en-US"/>
              <a:t>Multiple monitors are increasingly common</a:t>
            </a:r>
          </a:p>
          <a:p>
            <a:r>
              <a:rPr lang="en-US"/>
              <a:t>Microsoft DSharp prototype</a:t>
            </a:r>
          </a:p>
          <a:p>
            <a:pPr lvl="1"/>
            <a:r>
              <a:rPr lang="en-US"/>
              <a:t>made with 3 LCD projectors = 3072 x 768 pixels</a:t>
            </a:r>
          </a:p>
          <a:p>
            <a:pPr lvl="1"/>
            <a:r>
              <a:rPr lang="en-US"/>
              <a:t>curved, 48” wide, 12” high, 4:1 aspect</a:t>
            </a:r>
          </a:p>
          <a:p>
            <a:r>
              <a:rPr lang="en-US"/>
              <a:t>Problems with multiple monitors</a:t>
            </a:r>
          </a:p>
          <a:p>
            <a:pPr lvl="1"/>
            <a:r>
              <a:rPr lang="en-US"/>
              <a:t>losing mouse pointer</a:t>
            </a:r>
          </a:p>
          <a:p>
            <a:pPr lvl="1"/>
            <a:r>
              <a:rPr lang="en-US"/>
              <a:t>clutching</a:t>
            </a:r>
          </a:p>
          <a:p>
            <a:pPr lvl="1"/>
            <a:r>
              <a:rPr lang="en-US"/>
              <a:t>bezels &amp; seams</a:t>
            </a:r>
          </a:p>
          <a:p>
            <a:pPr lvl="1"/>
            <a:r>
              <a:rPr lang="en-US"/>
              <a:t>locus of attention</a:t>
            </a:r>
          </a:p>
          <a:p>
            <a:endParaRPr lang="en-US"/>
          </a:p>
        </p:txBody>
      </p:sp>
      <p:sp>
        <p:nvSpPr>
          <p:cNvPr id="1331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331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3318" name="Slide Number Placeholder 5"/>
          <p:cNvSpPr>
            <a:spLocks noGrp="1"/>
          </p:cNvSpPr>
          <p:nvPr>
            <p:ph type="sldNum" sz="quarter" idx="12"/>
          </p:nvPr>
        </p:nvSpPr>
        <p:spPr>
          <a:noFill/>
        </p:spPr>
        <p:txBody>
          <a:bodyPr/>
          <a:lstStyle/>
          <a:p>
            <a:fld id="{BCD9A8EE-8E48-4047-B5FE-6D08C4B0A6D9}" type="slidenum">
              <a:rPr lang="en-US"/>
              <a:pPr/>
              <a:t>12</a:t>
            </a:fld>
            <a:endParaRPr lang="en-US"/>
          </a:p>
        </p:txBody>
      </p:sp>
      <p:pic>
        <p:nvPicPr>
          <p:cNvPr id="13319" name="Picture 2"/>
          <p:cNvPicPr>
            <a:picLocks noChangeAspect="1" noChangeArrowheads="1"/>
          </p:cNvPicPr>
          <p:nvPr/>
        </p:nvPicPr>
        <p:blipFill>
          <a:blip r:embed="rId2"/>
          <a:srcRect l="11458" t="16603" r="20833" b="9013"/>
          <a:stretch>
            <a:fillRect/>
          </a:stretch>
        </p:blipFill>
        <p:spPr bwMode="auto">
          <a:xfrm>
            <a:off x="5334000" y="3582988"/>
            <a:ext cx="3535363" cy="2665412"/>
          </a:xfrm>
          <a:prstGeom prst="rect">
            <a:avLst/>
          </a:prstGeom>
          <a:noFill/>
          <a:ln w="25400">
            <a:noFill/>
            <a:miter lim="800000"/>
            <a:headEnd/>
            <a:tailEnd type="none" w="lg" len="lg"/>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Projectors</a:t>
            </a:r>
          </a:p>
        </p:txBody>
      </p:sp>
      <p:sp>
        <p:nvSpPr>
          <p:cNvPr id="14339" name="Text Placeholder 2"/>
          <p:cNvSpPr>
            <a:spLocks noGrp="1"/>
          </p:cNvSpPr>
          <p:nvPr>
            <p:ph type="body" idx="1"/>
          </p:nvPr>
        </p:nvSpPr>
        <p:spPr>
          <a:xfrm>
            <a:off x="685800" y="990600"/>
            <a:ext cx="7772400" cy="5105400"/>
          </a:xfrm>
        </p:spPr>
        <p:txBody>
          <a:bodyPr/>
          <a:lstStyle/>
          <a:p>
            <a:r>
              <a:rPr lang="en-US"/>
              <a:t>LCD projector</a:t>
            </a:r>
          </a:p>
          <a:p>
            <a:pPr lvl="1"/>
            <a:r>
              <a:rPr lang="en-US"/>
              <a:t>basically LCD panel with very bright backlight</a:t>
            </a:r>
          </a:p>
          <a:p>
            <a:r>
              <a:rPr lang="en-US"/>
              <a:t>DLP (“digital light processing”)</a:t>
            </a:r>
          </a:p>
          <a:p>
            <a:pPr lvl="1"/>
            <a:r>
              <a:rPr lang="en-US"/>
              <a:t>uses a digital micromirror device instead of LCD</a:t>
            </a:r>
          </a:p>
        </p:txBody>
      </p:sp>
      <p:sp>
        <p:nvSpPr>
          <p:cNvPr id="1434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434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4342" name="Slide Number Placeholder 5"/>
          <p:cNvSpPr>
            <a:spLocks noGrp="1"/>
          </p:cNvSpPr>
          <p:nvPr>
            <p:ph type="sldNum" sz="quarter" idx="12"/>
          </p:nvPr>
        </p:nvSpPr>
        <p:spPr>
          <a:noFill/>
        </p:spPr>
        <p:txBody>
          <a:bodyPr/>
          <a:lstStyle/>
          <a:p>
            <a:fld id="{82AC02FE-7161-F64A-BE17-628B6E87FB49}" type="slidenum">
              <a:rPr lang="en-US"/>
              <a:pPr/>
              <a:t>13</a:t>
            </a:fld>
            <a:endParaRPr lang="en-US"/>
          </a:p>
        </p:txBody>
      </p:sp>
      <p:pic>
        <p:nvPicPr>
          <p:cNvPr id="14343" name="Picture 7"/>
          <p:cNvPicPr>
            <a:picLocks noChangeAspect="1" noChangeArrowheads="1"/>
          </p:cNvPicPr>
          <p:nvPr/>
        </p:nvPicPr>
        <p:blipFill>
          <a:blip r:embed="rId2"/>
          <a:srcRect/>
          <a:stretch>
            <a:fillRect/>
          </a:stretch>
        </p:blipFill>
        <p:spPr bwMode="auto">
          <a:xfrm>
            <a:off x="4552950" y="2971800"/>
            <a:ext cx="4286250" cy="3124200"/>
          </a:xfrm>
          <a:prstGeom prst="rect">
            <a:avLst/>
          </a:prstGeom>
          <a:noFill/>
          <a:ln w="25400">
            <a:noFill/>
            <a:miter lim="800000"/>
            <a:headEnd/>
            <a:tailEnd type="none" w="lg" len="lg"/>
          </a:ln>
        </p:spPr>
      </p:pic>
      <p:pic>
        <p:nvPicPr>
          <p:cNvPr id="14344" name="Picture 8"/>
          <p:cNvPicPr>
            <a:picLocks noChangeAspect="1" noChangeArrowheads="1"/>
          </p:cNvPicPr>
          <p:nvPr/>
        </p:nvPicPr>
        <p:blipFill>
          <a:blip r:embed="rId3"/>
          <a:srcRect/>
          <a:stretch>
            <a:fillRect/>
          </a:stretch>
        </p:blipFill>
        <p:spPr bwMode="auto">
          <a:xfrm>
            <a:off x="1260475" y="3352800"/>
            <a:ext cx="2816225" cy="2076450"/>
          </a:xfrm>
          <a:prstGeom prst="rect">
            <a:avLst/>
          </a:prstGeom>
          <a:noFill/>
          <a:ln w="25400">
            <a:noFill/>
            <a:miter lim="800000"/>
            <a:headEnd/>
            <a:tailEnd type="none" w="lg" len="lg"/>
          </a:ln>
        </p:spPr>
      </p:pic>
      <p:cxnSp>
        <p:nvCxnSpPr>
          <p:cNvPr id="10" name="Straight Connector 9"/>
          <p:cNvCxnSpPr>
            <a:cxnSpLocks noChangeShapeType="1"/>
          </p:cNvCxnSpPr>
          <p:nvPr/>
        </p:nvCxnSpPr>
        <p:spPr bwMode="auto">
          <a:xfrm flipV="1">
            <a:off x="4076700" y="4191000"/>
            <a:ext cx="1314450" cy="200025"/>
          </a:xfrm>
          <a:prstGeom prst="line">
            <a:avLst/>
          </a:prstGeom>
          <a:noFill/>
          <a:ln w="38100">
            <a:solidFill>
              <a:srgbClr val="AAE2CA"/>
            </a:solidFill>
            <a:round/>
            <a:headEnd/>
            <a:tailEnd type="triangle" w="lg" len="lg"/>
          </a:ln>
          <a:effectLst>
            <a:outerShdw blurRad="63500" dist="23000" dir="5400000" rotWithShape="0">
              <a:srgbClr val="000000">
                <a:alpha val="34999"/>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Today’s Topics</a:t>
            </a:r>
          </a:p>
        </p:txBody>
      </p:sp>
      <p:sp>
        <p:nvSpPr>
          <p:cNvPr id="5123" name="Rectangle 3"/>
          <p:cNvSpPr>
            <a:spLocks noGrp="1" noChangeArrowheads="1"/>
          </p:cNvSpPr>
          <p:nvPr>
            <p:ph type="body" idx="1"/>
          </p:nvPr>
        </p:nvSpPr>
        <p:spPr/>
        <p:txBody>
          <a:bodyPr/>
          <a:lstStyle/>
          <a:p>
            <a:pPr>
              <a:buFont typeface="Wingdings" pitchFamily="2" charset="2"/>
              <a:buChar char="ü"/>
              <a:defRPr/>
            </a:pPr>
            <a:r>
              <a:rPr lang="en-US" dirty="0" smtClean="0">
                <a:solidFill>
                  <a:schemeClr val="bg1">
                    <a:lumMod val="75000"/>
                  </a:schemeClr>
                </a:solidFill>
                <a:ea typeface="+mn-ea"/>
              </a:rPr>
              <a:t>Displays</a:t>
            </a:r>
          </a:p>
          <a:p>
            <a:pPr>
              <a:defRPr/>
            </a:pPr>
            <a:r>
              <a:rPr lang="en-US" dirty="0" smtClean="0">
                <a:ea typeface="+mn-ea"/>
              </a:rPr>
              <a:t>Pointing devices</a:t>
            </a:r>
          </a:p>
          <a:p>
            <a:pPr marL="0" indent="0">
              <a:buNone/>
              <a:defRPr/>
            </a:pPr>
            <a:endParaRPr lang="en-US" dirty="0" smtClean="0">
              <a:ea typeface="+mn-ea"/>
            </a:endParaRPr>
          </a:p>
        </p:txBody>
      </p:sp>
      <p:sp>
        <p:nvSpPr>
          <p:cNvPr id="1638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638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6390" name="Slide Number Placeholder 5"/>
          <p:cNvSpPr>
            <a:spLocks noGrp="1"/>
          </p:cNvSpPr>
          <p:nvPr>
            <p:ph type="sldNum" sz="quarter" idx="12"/>
          </p:nvPr>
        </p:nvSpPr>
        <p:spPr>
          <a:noFill/>
        </p:spPr>
        <p:txBody>
          <a:bodyPr/>
          <a:lstStyle/>
          <a:p>
            <a:fld id="{5505EAC2-5A34-D44D-814B-5C30DB868D8F}"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Pointing Devices</a:t>
            </a:r>
          </a:p>
        </p:txBody>
      </p:sp>
      <p:sp>
        <p:nvSpPr>
          <p:cNvPr id="17411"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7412"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7413" name="Slide Number Placeholder 5"/>
          <p:cNvSpPr>
            <a:spLocks noGrp="1"/>
          </p:cNvSpPr>
          <p:nvPr>
            <p:ph type="sldNum" sz="quarter" idx="12"/>
          </p:nvPr>
        </p:nvSpPr>
        <p:spPr>
          <a:noFill/>
        </p:spPr>
        <p:txBody>
          <a:bodyPr/>
          <a:lstStyle/>
          <a:p>
            <a:fld id="{6C4DE51C-2D8A-B649-AC36-FA184117F24D}" type="slidenum">
              <a:rPr lang="en-US"/>
              <a:pPr/>
              <a:t>15</a:t>
            </a:fld>
            <a:endParaRPr lang="en-US"/>
          </a:p>
        </p:txBody>
      </p:sp>
      <p:pic>
        <p:nvPicPr>
          <p:cNvPr id="17414" name="Picture 7"/>
          <p:cNvPicPr>
            <a:picLocks noChangeAspect="1" noChangeArrowheads="1"/>
          </p:cNvPicPr>
          <p:nvPr/>
        </p:nvPicPr>
        <p:blipFill>
          <a:blip r:embed="rId3"/>
          <a:srcRect/>
          <a:stretch>
            <a:fillRect/>
          </a:stretch>
        </p:blipFill>
        <p:spPr bwMode="auto">
          <a:xfrm>
            <a:off x="1371600" y="838200"/>
            <a:ext cx="2362200" cy="2362200"/>
          </a:xfrm>
          <a:prstGeom prst="rect">
            <a:avLst/>
          </a:prstGeom>
          <a:noFill/>
          <a:ln w="25400">
            <a:noFill/>
            <a:miter lim="800000"/>
            <a:headEnd/>
            <a:tailEnd type="none" w="lg" len="lg"/>
          </a:ln>
        </p:spPr>
      </p:pic>
      <p:pic>
        <p:nvPicPr>
          <p:cNvPr id="17415" name="Picture 8"/>
          <p:cNvPicPr>
            <a:picLocks noChangeAspect="1" noChangeArrowheads="1"/>
          </p:cNvPicPr>
          <p:nvPr/>
        </p:nvPicPr>
        <p:blipFill>
          <a:blip r:embed="rId4"/>
          <a:srcRect/>
          <a:stretch>
            <a:fillRect/>
          </a:stretch>
        </p:blipFill>
        <p:spPr bwMode="auto">
          <a:xfrm>
            <a:off x="4876800" y="1143000"/>
            <a:ext cx="2295525" cy="1412875"/>
          </a:xfrm>
          <a:prstGeom prst="rect">
            <a:avLst/>
          </a:prstGeom>
          <a:noFill/>
          <a:ln w="25400">
            <a:noFill/>
            <a:miter lim="800000"/>
            <a:headEnd/>
            <a:tailEnd type="none" w="lg" len="lg"/>
          </a:ln>
        </p:spPr>
      </p:pic>
      <p:pic>
        <p:nvPicPr>
          <p:cNvPr id="17416" name="Picture 9"/>
          <p:cNvPicPr>
            <a:picLocks noChangeAspect="1" noChangeArrowheads="1"/>
          </p:cNvPicPr>
          <p:nvPr/>
        </p:nvPicPr>
        <p:blipFill>
          <a:blip r:embed="rId5"/>
          <a:srcRect/>
          <a:stretch>
            <a:fillRect/>
          </a:stretch>
        </p:blipFill>
        <p:spPr bwMode="auto">
          <a:xfrm>
            <a:off x="1371600" y="3886200"/>
            <a:ext cx="2209800" cy="1657350"/>
          </a:xfrm>
          <a:prstGeom prst="rect">
            <a:avLst/>
          </a:prstGeom>
          <a:noFill/>
          <a:ln w="25400">
            <a:noFill/>
            <a:miter lim="800000"/>
            <a:headEnd/>
            <a:tailEnd type="none" w="lg" len="lg"/>
          </a:ln>
        </p:spPr>
      </p:pic>
      <p:pic>
        <p:nvPicPr>
          <p:cNvPr id="17417" name="Picture 10"/>
          <p:cNvPicPr>
            <a:picLocks noChangeAspect="1" noChangeArrowheads="1"/>
          </p:cNvPicPr>
          <p:nvPr/>
        </p:nvPicPr>
        <p:blipFill>
          <a:blip r:embed="rId6"/>
          <a:srcRect/>
          <a:stretch>
            <a:fillRect/>
          </a:stretch>
        </p:blipFill>
        <p:spPr bwMode="auto">
          <a:xfrm>
            <a:off x="4800600" y="3810000"/>
            <a:ext cx="2209800" cy="1755775"/>
          </a:xfrm>
          <a:prstGeom prst="rect">
            <a:avLst/>
          </a:prstGeom>
          <a:noFill/>
          <a:ln w="25400">
            <a:noFill/>
            <a:miter lim="800000"/>
            <a:headEnd/>
            <a:tailEnd type="none" w="lg" len="lg"/>
          </a:ln>
        </p:spPr>
      </p:pic>
      <p:sp>
        <p:nvSpPr>
          <p:cNvPr id="17418" name="TextBox 10"/>
          <p:cNvSpPr txBox="1">
            <a:spLocks noChangeArrowheads="1"/>
          </p:cNvSpPr>
          <p:nvPr/>
        </p:nvSpPr>
        <p:spPr bwMode="auto">
          <a:xfrm>
            <a:off x="2093913" y="2971800"/>
            <a:ext cx="954087" cy="400050"/>
          </a:xfrm>
          <a:prstGeom prst="rect">
            <a:avLst/>
          </a:prstGeom>
          <a:noFill/>
          <a:ln w="9525">
            <a:noFill/>
            <a:miter lim="800000"/>
            <a:headEnd/>
            <a:tailEnd/>
          </a:ln>
        </p:spPr>
        <p:txBody>
          <a:bodyPr wrap="none">
            <a:prstTxWarp prst="textNoShape">
              <a:avLst/>
            </a:prstTxWarp>
            <a:spAutoFit/>
          </a:bodyPr>
          <a:lstStyle/>
          <a:p>
            <a:r>
              <a:rPr lang="en-US"/>
              <a:t>Mouse</a:t>
            </a:r>
          </a:p>
        </p:txBody>
      </p:sp>
      <p:sp>
        <p:nvSpPr>
          <p:cNvPr id="17419" name="TextBox 11"/>
          <p:cNvSpPr txBox="1">
            <a:spLocks noChangeArrowheads="1"/>
          </p:cNvSpPr>
          <p:nvPr/>
        </p:nvSpPr>
        <p:spPr bwMode="auto">
          <a:xfrm>
            <a:off x="5370513" y="2952750"/>
            <a:ext cx="1296987" cy="400050"/>
          </a:xfrm>
          <a:prstGeom prst="rect">
            <a:avLst/>
          </a:prstGeom>
          <a:noFill/>
          <a:ln w="9525">
            <a:noFill/>
            <a:miter lim="800000"/>
            <a:headEnd/>
            <a:tailEnd/>
          </a:ln>
        </p:spPr>
        <p:txBody>
          <a:bodyPr wrap="none">
            <a:prstTxWarp prst="textNoShape">
              <a:avLst/>
            </a:prstTxWarp>
            <a:spAutoFit/>
          </a:bodyPr>
          <a:lstStyle/>
          <a:p>
            <a:r>
              <a:rPr lang="en-US"/>
              <a:t>Touchpad</a:t>
            </a:r>
          </a:p>
        </p:txBody>
      </p:sp>
      <p:sp>
        <p:nvSpPr>
          <p:cNvPr id="17420" name="TextBox 12"/>
          <p:cNvSpPr txBox="1">
            <a:spLocks noChangeArrowheads="1"/>
          </p:cNvSpPr>
          <p:nvPr/>
        </p:nvSpPr>
        <p:spPr bwMode="auto">
          <a:xfrm>
            <a:off x="2057400" y="5562600"/>
            <a:ext cx="1096963" cy="400050"/>
          </a:xfrm>
          <a:prstGeom prst="rect">
            <a:avLst/>
          </a:prstGeom>
          <a:noFill/>
          <a:ln w="9525">
            <a:noFill/>
            <a:miter lim="800000"/>
            <a:headEnd/>
            <a:tailEnd/>
          </a:ln>
        </p:spPr>
        <p:txBody>
          <a:bodyPr wrap="none">
            <a:prstTxWarp prst="textNoShape">
              <a:avLst/>
            </a:prstTxWarp>
            <a:spAutoFit/>
          </a:bodyPr>
          <a:lstStyle/>
          <a:p>
            <a:r>
              <a:rPr lang="en-US"/>
              <a:t>Joystick</a:t>
            </a:r>
          </a:p>
        </p:txBody>
      </p:sp>
      <p:sp>
        <p:nvSpPr>
          <p:cNvPr id="17421" name="TextBox 13"/>
          <p:cNvSpPr txBox="1">
            <a:spLocks noChangeArrowheads="1"/>
          </p:cNvSpPr>
          <p:nvPr/>
        </p:nvSpPr>
        <p:spPr bwMode="auto">
          <a:xfrm>
            <a:off x="5370513" y="5543550"/>
            <a:ext cx="1217612" cy="400050"/>
          </a:xfrm>
          <a:prstGeom prst="rect">
            <a:avLst/>
          </a:prstGeom>
          <a:noFill/>
          <a:ln w="9525">
            <a:noFill/>
            <a:miter lim="800000"/>
            <a:headEnd/>
            <a:tailEnd/>
          </a:ln>
        </p:spPr>
        <p:txBody>
          <a:bodyPr wrap="none">
            <a:prstTxWarp prst="textNoShape">
              <a:avLst/>
            </a:prstTxWarp>
            <a:spAutoFit/>
          </a:bodyPr>
          <a:lstStyle/>
          <a:p>
            <a:r>
              <a:rPr lang="en-US"/>
              <a:t>Trackball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Properties of Pointing Devices</a:t>
            </a:r>
          </a:p>
        </p:txBody>
      </p:sp>
      <p:sp>
        <p:nvSpPr>
          <p:cNvPr id="18435" name="Content Placeholder 5"/>
          <p:cNvSpPr>
            <a:spLocks noGrp="1"/>
          </p:cNvSpPr>
          <p:nvPr>
            <p:ph idx="1"/>
          </p:nvPr>
        </p:nvSpPr>
        <p:spPr>
          <a:xfrm>
            <a:off x="685800" y="990600"/>
            <a:ext cx="7772400" cy="5105400"/>
          </a:xfrm>
        </p:spPr>
        <p:txBody>
          <a:bodyPr/>
          <a:lstStyle/>
          <a:p>
            <a:r>
              <a:rPr lang="en-US"/>
              <a:t>Direct vs. indirect</a:t>
            </a:r>
          </a:p>
          <a:p>
            <a:pPr lvl="1"/>
            <a:r>
              <a:rPr lang="en-US"/>
              <a:t>Direct touch on screen</a:t>
            </a:r>
          </a:p>
          <a:p>
            <a:pPr lvl="1"/>
            <a:r>
              <a:rPr lang="en-US"/>
              <a:t>Indirect control of mouse pointer</a:t>
            </a:r>
          </a:p>
          <a:p>
            <a:r>
              <a:rPr lang="en-US"/>
              <a:t>Relative vs. absolute</a:t>
            </a:r>
          </a:p>
          <a:p>
            <a:r>
              <a:rPr lang="en-US"/>
              <a:t>Throughput</a:t>
            </a:r>
          </a:p>
          <a:p>
            <a:r>
              <a:rPr lang="en-US"/>
              <a:t>Control/display (C/D) ratio</a:t>
            </a:r>
          </a:p>
        </p:txBody>
      </p:sp>
      <p:sp>
        <p:nvSpPr>
          <p:cNvPr id="18436"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8437"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8438" name="Slide Number Placeholder 4"/>
          <p:cNvSpPr>
            <a:spLocks noGrp="1"/>
          </p:cNvSpPr>
          <p:nvPr>
            <p:ph type="sldNum" sz="quarter" idx="12"/>
          </p:nvPr>
        </p:nvSpPr>
        <p:spPr>
          <a:noFill/>
        </p:spPr>
        <p:txBody>
          <a:bodyPr/>
          <a:lstStyle/>
          <a:p>
            <a:fld id="{2EA0D401-2A5C-8047-AE63-E7BF069F3309}"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Throughput</a:t>
            </a:r>
          </a:p>
        </p:txBody>
      </p:sp>
      <p:sp>
        <p:nvSpPr>
          <p:cNvPr id="19459" name="Content Placeholder 2"/>
          <p:cNvSpPr>
            <a:spLocks noGrp="1"/>
          </p:cNvSpPr>
          <p:nvPr>
            <p:ph idx="1"/>
          </p:nvPr>
        </p:nvSpPr>
        <p:spPr/>
        <p:txBody>
          <a:bodyPr/>
          <a:lstStyle/>
          <a:p>
            <a:r>
              <a:rPr lang="en-US"/>
              <a:t>Throughput</a:t>
            </a:r>
          </a:p>
          <a:p>
            <a:pPr lvl="1"/>
            <a:r>
              <a:rPr lang="en-US"/>
              <a:t>also called index of performance</a:t>
            </a:r>
          </a:p>
          <a:p>
            <a:endParaRPr lang="en-US"/>
          </a:p>
          <a:p>
            <a:endParaRPr lang="en-US"/>
          </a:p>
          <a:p>
            <a:pPr lvl="1"/>
            <a:endParaRPr lang="en-US"/>
          </a:p>
          <a:p>
            <a:pPr lvl="1"/>
            <a:r>
              <a:rPr lang="en-US"/>
              <a:t>mouse: 5 bits/sec</a:t>
            </a:r>
          </a:p>
          <a:p>
            <a:pPr lvl="1"/>
            <a:r>
              <a:rPr lang="en-US"/>
              <a:t>trackball: 3 bits/sec</a:t>
            </a:r>
          </a:p>
          <a:p>
            <a:pPr lvl="1"/>
            <a:r>
              <a:rPr lang="en-US"/>
              <a:t>touchpad: 3 bits/sec</a:t>
            </a:r>
          </a:p>
          <a:p>
            <a:pPr lvl="1"/>
            <a:r>
              <a:rPr lang="en-US"/>
              <a:t>joystick: 2 bits/sec</a:t>
            </a:r>
          </a:p>
          <a:p>
            <a:endParaRPr lang="en-US"/>
          </a:p>
        </p:txBody>
      </p:sp>
      <p:sp>
        <p:nvSpPr>
          <p:cNvPr id="194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5"/>
          <p:cNvSpPr>
            <a:spLocks noGrp="1"/>
          </p:cNvSpPr>
          <p:nvPr>
            <p:ph type="sldNum" sz="quarter" idx="12"/>
          </p:nvPr>
        </p:nvSpPr>
        <p:spPr>
          <a:noFill/>
        </p:spPr>
        <p:txBody>
          <a:bodyPr/>
          <a:lstStyle/>
          <a:p>
            <a:fld id="{D5528D9F-537E-9D44-B81B-9393916E1FE5}" type="slidenum">
              <a:rPr lang="en-US"/>
              <a:pPr/>
              <a:t>17</a:t>
            </a:fld>
            <a:endParaRPr lang="en-US"/>
          </a:p>
        </p:txBody>
      </p:sp>
      <p:sp>
        <p:nvSpPr>
          <p:cNvPr id="19463" name="Rectangle 6"/>
          <p:cNvSpPr>
            <a:spLocks noChangeArrowheads="1"/>
          </p:cNvSpPr>
          <p:nvPr/>
        </p:nvSpPr>
        <p:spPr bwMode="auto">
          <a:xfrm>
            <a:off x="1828800" y="2314575"/>
            <a:ext cx="4603750" cy="1016000"/>
          </a:xfrm>
          <a:prstGeom prst="rect">
            <a:avLst/>
          </a:prstGeom>
          <a:noFill/>
          <a:ln w="9525">
            <a:noFill/>
            <a:miter lim="800000"/>
            <a:headEnd/>
            <a:tailEnd/>
          </a:ln>
        </p:spPr>
        <p:txBody>
          <a:bodyPr wrap="none">
            <a:prstTxWarp prst="textNoShape">
              <a:avLst/>
            </a:prstTxWarp>
            <a:spAutoFit/>
          </a:bodyPr>
          <a:lstStyle/>
          <a:p>
            <a:r>
              <a:rPr lang="en-US"/>
              <a:t>T = a + b log (D/S + 1)        </a:t>
            </a:r>
            <a:r>
              <a:rPr lang="en-US" i="1"/>
              <a:t>seconds</a:t>
            </a:r>
            <a:endParaRPr lang="en-US"/>
          </a:p>
          <a:p>
            <a:r>
              <a:rPr lang="en-US"/>
              <a:t>	ID = log (D/S + 1)   </a:t>
            </a:r>
            <a:r>
              <a:rPr lang="en-US" i="1"/>
              <a:t>bits</a:t>
            </a:r>
            <a:endParaRPr lang="en-US"/>
          </a:p>
          <a:p>
            <a:r>
              <a:rPr lang="en-US"/>
              <a:t>	IP = 1/b		     </a:t>
            </a:r>
            <a:r>
              <a:rPr lang="en-US" i="1"/>
              <a:t>bits/second</a:t>
            </a:r>
            <a:endParaRPr lang="en-US"/>
          </a:p>
        </p:txBody>
      </p:sp>
      <p:pic>
        <p:nvPicPr>
          <p:cNvPr id="19464" name="Picture 2"/>
          <p:cNvPicPr>
            <a:picLocks noChangeAspect="1" noChangeArrowheads="1"/>
          </p:cNvPicPr>
          <p:nvPr/>
        </p:nvPicPr>
        <p:blipFill>
          <a:blip r:embed="rId2"/>
          <a:srcRect/>
          <a:stretch>
            <a:fillRect/>
          </a:stretch>
        </p:blipFill>
        <p:spPr bwMode="auto">
          <a:xfrm>
            <a:off x="4876800" y="3609975"/>
            <a:ext cx="3505200" cy="2257425"/>
          </a:xfrm>
          <a:prstGeom prst="rect">
            <a:avLst/>
          </a:prstGeom>
          <a:noFill/>
          <a:ln w="25400">
            <a:noFill/>
            <a:miter lim="800000"/>
            <a:headEnd/>
            <a:tailEnd type="none" w="lg" len="lg"/>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Control/Display Ratio</a:t>
            </a:r>
          </a:p>
        </p:txBody>
      </p:sp>
      <p:sp>
        <p:nvSpPr>
          <p:cNvPr id="20483" name="Content Placeholder 2"/>
          <p:cNvSpPr>
            <a:spLocks noGrp="1"/>
          </p:cNvSpPr>
          <p:nvPr>
            <p:ph idx="1"/>
          </p:nvPr>
        </p:nvSpPr>
        <p:spPr>
          <a:xfrm>
            <a:off x="685800" y="1066800"/>
            <a:ext cx="7772400" cy="5029200"/>
          </a:xfrm>
        </p:spPr>
        <p:txBody>
          <a:bodyPr/>
          <a:lstStyle/>
          <a:p>
            <a:r>
              <a:rPr lang="en-US"/>
              <a:t>Control: how far user’s hand moves</a:t>
            </a:r>
          </a:p>
          <a:p>
            <a:pPr lvl="1"/>
            <a:r>
              <a:rPr lang="en-US"/>
              <a:t>in meters</a:t>
            </a:r>
          </a:p>
          <a:p>
            <a:r>
              <a:rPr lang="en-US"/>
              <a:t>Display: how far cursor moves on screen</a:t>
            </a:r>
          </a:p>
          <a:p>
            <a:pPr lvl="1"/>
            <a:r>
              <a:rPr lang="en-US"/>
              <a:t>in pixels</a:t>
            </a:r>
          </a:p>
          <a:p>
            <a:r>
              <a:rPr lang="en-US"/>
              <a:t>Direct touch: C/D = 1</a:t>
            </a:r>
          </a:p>
          <a:p>
            <a:r>
              <a:rPr lang="en-US"/>
              <a:t>Mouse acceleration </a:t>
            </a:r>
          </a:p>
        </p:txBody>
      </p:sp>
      <p:sp>
        <p:nvSpPr>
          <p:cNvPr id="2048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048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0486" name="Slide Number Placeholder 5"/>
          <p:cNvSpPr>
            <a:spLocks noGrp="1"/>
          </p:cNvSpPr>
          <p:nvPr>
            <p:ph type="sldNum" sz="quarter" idx="12"/>
          </p:nvPr>
        </p:nvSpPr>
        <p:spPr>
          <a:noFill/>
        </p:spPr>
        <p:txBody>
          <a:bodyPr/>
          <a:lstStyle/>
          <a:p>
            <a:fld id="{B25E2FC5-9F83-6E4D-9630-C7ACB0A00D8C}" type="slidenum">
              <a:rPr lang="en-US"/>
              <a:pPr/>
              <a:t>18</a:t>
            </a:fld>
            <a:endParaRPr lang="en-US"/>
          </a:p>
        </p:txBody>
      </p:sp>
      <p:pic>
        <p:nvPicPr>
          <p:cNvPr id="20487" name="Picture 2"/>
          <p:cNvPicPr>
            <a:picLocks noChangeAspect="1" noChangeArrowheads="1"/>
          </p:cNvPicPr>
          <p:nvPr/>
        </p:nvPicPr>
        <p:blipFill>
          <a:blip r:embed="rId2"/>
          <a:srcRect l="37500" t="23848" r="11719" b="51221"/>
          <a:stretch>
            <a:fillRect/>
          </a:stretch>
        </p:blipFill>
        <p:spPr bwMode="auto">
          <a:xfrm>
            <a:off x="1600200" y="4038600"/>
            <a:ext cx="4953000" cy="1752600"/>
          </a:xfrm>
          <a:prstGeom prst="rect">
            <a:avLst/>
          </a:prstGeom>
          <a:noFill/>
          <a:ln w="25400">
            <a:noFill/>
            <a:miter lim="800000"/>
            <a:headEnd/>
            <a:tailEnd type="none" w="lg" len="lg"/>
          </a:ln>
        </p:spPr>
      </p:pic>
      <p:sp>
        <p:nvSpPr>
          <p:cNvPr id="20488" name="Rectangle 7"/>
          <p:cNvSpPr>
            <a:spLocks noChangeArrowheads="1"/>
          </p:cNvSpPr>
          <p:nvPr/>
        </p:nvSpPr>
        <p:spPr bwMode="auto">
          <a:xfrm>
            <a:off x="1843088" y="5791200"/>
            <a:ext cx="1966912" cy="400050"/>
          </a:xfrm>
          <a:prstGeom prst="rect">
            <a:avLst/>
          </a:prstGeom>
          <a:noFill/>
          <a:ln w="9525">
            <a:noFill/>
            <a:miter lim="800000"/>
            <a:headEnd/>
            <a:tailEnd/>
          </a:ln>
        </p:spPr>
        <p:txBody>
          <a:bodyPr wrap="none">
            <a:prstTxWarp prst="textNoShape">
              <a:avLst/>
            </a:prstTxWarp>
            <a:spAutoFit/>
          </a:bodyPr>
          <a:lstStyle/>
          <a:p>
            <a:r>
              <a:rPr lang="en-US"/>
              <a:t>No acceleration</a:t>
            </a:r>
          </a:p>
        </p:txBody>
      </p:sp>
      <p:sp>
        <p:nvSpPr>
          <p:cNvPr id="20489" name="Rectangle 8"/>
          <p:cNvSpPr>
            <a:spLocks noChangeArrowheads="1"/>
          </p:cNvSpPr>
          <p:nvPr/>
        </p:nvSpPr>
        <p:spPr bwMode="auto">
          <a:xfrm>
            <a:off x="4737100" y="5791200"/>
            <a:ext cx="2151063" cy="400050"/>
          </a:xfrm>
          <a:prstGeom prst="rect">
            <a:avLst/>
          </a:prstGeom>
          <a:noFill/>
          <a:ln w="9525">
            <a:noFill/>
            <a:miter lim="800000"/>
            <a:headEnd/>
            <a:tailEnd/>
          </a:ln>
        </p:spPr>
        <p:txBody>
          <a:bodyPr wrap="none">
            <a:prstTxWarp prst="textNoShape">
              <a:avLst/>
            </a:prstTxWarp>
            <a:spAutoFit/>
          </a:bodyPr>
          <a:lstStyle/>
          <a:p>
            <a:r>
              <a:rPr lang="en-US"/>
              <a:t>With acceleration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Semantic Pointing</a:t>
            </a:r>
          </a:p>
        </p:txBody>
      </p:sp>
      <p:sp>
        <p:nvSpPr>
          <p:cNvPr id="21507" name="Content Placeholder 2"/>
          <p:cNvSpPr>
            <a:spLocks noGrp="1"/>
          </p:cNvSpPr>
          <p:nvPr>
            <p:ph idx="1"/>
          </p:nvPr>
        </p:nvSpPr>
        <p:spPr>
          <a:xfrm>
            <a:off x="685800" y="1066800"/>
            <a:ext cx="7772400" cy="5029200"/>
          </a:xfrm>
        </p:spPr>
        <p:txBody>
          <a:bodyPr/>
          <a:lstStyle/>
          <a:p>
            <a:r>
              <a:rPr lang="en-US"/>
              <a:t>Adapt the C/D ratio to the targets on screen</a:t>
            </a:r>
          </a:p>
          <a:p>
            <a:pPr lvl="1"/>
            <a:r>
              <a:rPr lang="en-US"/>
              <a:t>Highly likely targets have high C/D ratio =&gt; pointer moves more slowly, target feels sticky</a:t>
            </a:r>
          </a:p>
          <a:p>
            <a:pPr lvl="1"/>
            <a:r>
              <a:rPr lang="en-US"/>
              <a:t>Less likely targets have low C/D ratio =&gt; pointer moves fast, slips over them</a:t>
            </a:r>
          </a:p>
        </p:txBody>
      </p:sp>
      <p:sp>
        <p:nvSpPr>
          <p:cNvPr id="2150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150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1510" name="Slide Number Placeholder 5"/>
          <p:cNvSpPr>
            <a:spLocks noGrp="1"/>
          </p:cNvSpPr>
          <p:nvPr>
            <p:ph type="sldNum" sz="quarter" idx="12"/>
          </p:nvPr>
        </p:nvSpPr>
        <p:spPr>
          <a:noFill/>
        </p:spPr>
        <p:txBody>
          <a:bodyPr/>
          <a:lstStyle/>
          <a:p>
            <a:fld id="{B1684A42-0514-5447-B505-605DBC21BA98}" type="slidenum">
              <a:rPr lang="en-US"/>
              <a:pPr/>
              <a:t>19</a:t>
            </a:fld>
            <a:endParaRPr lang="en-US"/>
          </a:p>
        </p:txBody>
      </p:sp>
      <p:pic>
        <p:nvPicPr>
          <p:cNvPr id="21511" name="Picture 2"/>
          <p:cNvPicPr>
            <a:picLocks noChangeAspect="1" noChangeArrowheads="1"/>
          </p:cNvPicPr>
          <p:nvPr/>
        </p:nvPicPr>
        <p:blipFill>
          <a:blip r:embed="rId3"/>
          <a:srcRect l="40625" t="18121" r="16667" b="40892"/>
          <a:stretch>
            <a:fillRect/>
          </a:stretch>
        </p:blipFill>
        <p:spPr bwMode="auto">
          <a:xfrm>
            <a:off x="0" y="3481388"/>
            <a:ext cx="3276600" cy="2157412"/>
          </a:xfrm>
          <a:prstGeom prst="rect">
            <a:avLst/>
          </a:prstGeom>
          <a:noFill/>
          <a:ln w="25400">
            <a:noFill/>
            <a:miter lim="800000"/>
            <a:headEnd/>
            <a:tailEnd type="none" w="lg" len="lg"/>
          </a:ln>
        </p:spPr>
      </p:pic>
      <p:pic>
        <p:nvPicPr>
          <p:cNvPr id="21512" name="Picture 4"/>
          <p:cNvPicPr>
            <a:picLocks noChangeAspect="1" noChangeArrowheads="1"/>
          </p:cNvPicPr>
          <p:nvPr/>
        </p:nvPicPr>
        <p:blipFill>
          <a:blip r:embed="rId4"/>
          <a:srcRect l="54688" t="35909" r="13281" b="28320"/>
          <a:stretch>
            <a:fillRect/>
          </a:stretch>
        </p:blipFill>
        <p:spPr bwMode="auto">
          <a:xfrm>
            <a:off x="5334000" y="3352800"/>
            <a:ext cx="3124200" cy="2514600"/>
          </a:xfrm>
          <a:prstGeom prst="rect">
            <a:avLst/>
          </a:prstGeom>
          <a:noFill/>
          <a:ln w="25400">
            <a:noFill/>
            <a:miter lim="800000"/>
            <a:headEnd/>
            <a:tailEnd type="none" w="lg" len="lg"/>
          </a:ln>
        </p:spPr>
      </p:pic>
      <p:sp>
        <p:nvSpPr>
          <p:cNvPr id="21513" name="Rectangle 9"/>
          <p:cNvSpPr>
            <a:spLocks noChangeArrowheads="1"/>
          </p:cNvSpPr>
          <p:nvPr/>
        </p:nvSpPr>
        <p:spPr bwMode="auto">
          <a:xfrm>
            <a:off x="3794125" y="3733800"/>
            <a:ext cx="1454150" cy="708025"/>
          </a:xfrm>
          <a:prstGeom prst="rect">
            <a:avLst/>
          </a:prstGeom>
          <a:noFill/>
          <a:ln w="9525">
            <a:noFill/>
            <a:miter lim="800000"/>
            <a:headEnd/>
            <a:tailEnd/>
          </a:ln>
        </p:spPr>
        <p:txBody>
          <a:bodyPr wrap="none">
            <a:prstTxWarp prst="textNoShape">
              <a:avLst/>
            </a:prstTxWarp>
            <a:spAutoFit/>
          </a:bodyPr>
          <a:lstStyle/>
          <a:p>
            <a:r>
              <a:rPr lang="en-US"/>
              <a:t>“Look” is </a:t>
            </a:r>
            <a:br>
              <a:rPr lang="en-US"/>
            </a:br>
            <a:r>
              <a:rPr lang="en-US"/>
              <a:t>unchanged</a:t>
            </a:r>
          </a:p>
        </p:txBody>
      </p:sp>
      <p:sp>
        <p:nvSpPr>
          <p:cNvPr id="21514" name="Rectangle 10"/>
          <p:cNvSpPr>
            <a:spLocks noChangeArrowheads="1"/>
          </p:cNvSpPr>
          <p:nvPr/>
        </p:nvSpPr>
        <p:spPr bwMode="auto">
          <a:xfrm>
            <a:off x="3870325" y="5083175"/>
            <a:ext cx="1406525" cy="708025"/>
          </a:xfrm>
          <a:prstGeom prst="rect">
            <a:avLst/>
          </a:prstGeom>
          <a:noFill/>
          <a:ln w="9525">
            <a:noFill/>
            <a:miter lim="800000"/>
            <a:headEnd/>
            <a:tailEnd/>
          </a:ln>
        </p:spPr>
        <p:txBody>
          <a:bodyPr wrap="none">
            <a:prstTxWarp prst="textNoShape">
              <a:avLst/>
            </a:prstTxWarp>
            <a:spAutoFit/>
          </a:bodyPr>
          <a:lstStyle/>
          <a:p>
            <a:r>
              <a:rPr lang="en-US"/>
              <a:t>...but “feel”</a:t>
            </a:r>
            <a:br>
              <a:rPr lang="en-US"/>
            </a:br>
            <a:r>
              <a:rPr lang="en-US"/>
              <a:t>is different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a:ea typeface="ＭＳ Ｐゴシック" charset="-128"/>
                <a:cs typeface="ＭＳ Ｐゴシック" charset="-128"/>
              </a:rPr>
              <a:t>UI Hall of Fame or Shame</a:t>
            </a:r>
          </a:p>
        </p:txBody>
      </p:sp>
      <p:sp>
        <p:nvSpPr>
          <p:cNvPr id="4099" name="Text Placeholder 7"/>
          <p:cNvSpPr>
            <a:spLocks noGrp="1"/>
          </p:cNvSpPr>
          <p:nvPr>
            <p:ph type="body" idx="1"/>
          </p:nvPr>
        </p:nvSpPr>
        <p:spPr/>
        <p:txBody>
          <a:bodyPr/>
          <a:lstStyle/>
          <a:p>
            <a:endParaRPr lang="en-US"/>
          </a:p>
        </p:txBody>
      </p:sp>
      <p:sp>
        <p:nvSpPr>
          <p:cNvPr id="410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10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102" name="Slide Number Placeholder 5"/>
          <p:cNvSpPr>
            <a:spLocks noGrp="1"/>
          </p:cNvSpPr>
          <p:nvPr>
            <p:ph type="sldNum" sz="quarter" idx="12"/>
          </p:nvPr>
        </p:nvSpPr>
        <p:spPr>
          <a:noFill/>
        </p:spPr>
        <p:txBody>
          <a:bodyPr/>
          <a:lstStyle/>
          <a:p>
            <a:fld id="{7B893D15-4633-CA4A-A21E-3083ED6D0C22}" type="slidenum">
              <a:rPr lang="en-US"/>
              <a:pPr/>
              <a:t>2</a:t>
            </a:fld>
            <a:endParaRPr lang="en-US"/>
          </a:p>
        </p:txBody>
      </p:sp>
      <p:pic>
        <p:nvPicPr>
          <p:cNvPr id="4103" name="Picture 2"/>
          <p:cNvPicPr>
            <a:picLocks noChangeAspect="1" noChangeArrowheads="1"/>
          </p:cNvPicPr>
          <p:nvPr/>
        </p:nvPicPr>
        <p:blipFill>
          <a:blip r:embed="rId3"/>
          <a:srcRect l="2174" t="2974" r="2174" b="33086"/>
          <a:stretch>
            <a:fillRect/>
          </a:stretch>
        </p:blipFill>
        <p:spPr bwMode="auto">
          <a:xfrm>
            <a:off x="4648200" y="1905000"/>
            <a:ext cx="3352800" cy="3276600"/>
          </a:xfrm>
          <a:prstGeom prst="rect">
            <a:avLst/>
          </a:prstGeom>
          <a:noFill/>
          <a:ln w="25400">
            <a:noFill/>
            <a:miter lim="800000"/>
            <a:headEnd/>
            <a:tailEnd type="none" w="lg" len="lg"/>
          </a:ln>
        </p:spPr>
      </p:pic>
      <p:grpSp>
        <p:nvGrpSpPr>
          <p:cNvPr id="4104" name="Group 14"/>
          <p:cNvGrpSpPr>
            <a:grpSpLocks/>
          </p:cNvGrpSpPr>
          <p:nvPr/>
        </p:nvGrpSpPr>
        <p:grpSpPr bwMode="auto">
          <a:xfrm>
            <a:off x="762000" y="2438400"/>
            <a:ext cx="3429000" cy="2473325"/>
            <a:chOff x="762000" y="2133600"/>
            <a:chExt cx="3429000" cy="2473306"/>
          </a:xfrm>
        </p:grpSpPr>
        <p:pic>
          <p:nvPicPr>
            <p:cNvPr id="4105" name="Picture 7"/>
            <p:cNvPicPr>
              <a:picLocks noChangeAspect="1" noChangeArrowheads="1"/>
            </p:cNvPicPr>
            <p:nvPr/>
          </p:nvPicPr>
          <p:blipFill>
            <a:blip r:embed="rId4"/>
            <a:srcRect/>
            <a:stretch>
              <a:fillRect/>
            </a:stretch>
          </p:blipFill>
          <p:spPr bwMode="auto">
            <a:xfrm>
              <a:off x="762000" y="2133600"/>
              <a:ext cx="3429000" cy="2473306"/>
            </a:xfrm>
            <a:prstGeom prst="rect">
              <a:avLst/>
            </a:prstGeom>
            <a:noFill/>
            <a:ln w="25400">
              <a:noFill/>
              <a:miter lim="800000"/>
              <a:headEnd/>
              <a:tailEnd type="none" w="lg" len="lg"/>
            </a:ln>
          </p:spPr>
        </p:pic>
        <p:cxnSp>
          <p:nvCxnSpPr>
            <p:cNvPr id="12" name="Straight Arrow Connector 11"/>
            <p:cNvCxnSpPr>
              <a:cxnSpLocks noChangeShapeType="1"/>
            </p:cNvCxnSpPr>
            <p:nvPr/>
          </p:nvCxnSpPr>
          <p:spPr bwMode="auto">
            <a:xfrm rot="16200000" flipV="1">
              <a:off x="1219200" y="2286000"/>
              <a:ext cx="381000" cy="381000"/>
            </a:xfrm>
            <a:prstGeom prst="straightConnector1">
              <a:avLst/>
            </a:prstGeom>
            <a:noFill/>
            <a:ln w="76200">
              <a:solidFill>
                <a:srgbClr val="FF0000"/>
              </a:solidFill>
              <a:round/>
              <a:headEnd/>
              <a:tailEnd type="triangle" w="med" len="med"/>
            </a:ln>
            <a:effectLst>
              <a:outerShdw blurRad="63500" dist="23000" dir="5400000" rotWithShape="0">
                <a:srgbClr val="000000">
                  <a:alpha val="34999"/>
                </a:srgbClr>
              </a:outerShdw>
            </a:effectLst>
          </p:spPr>
        </p:cxnSp>
        <p:cxnSp>
          <p:nvCxnSpPr>
            <p:cNvPr id="13" name="Straight Arrow Connector 12"/>
            <p:cNvCxnSpPr>
              <a:cxnSpLocks noChangeShapeType="1"/>
            </p:cNvCxnSpPr>
            <p:nvPr/>
          </p:nvCxnSpPr>
          <p:spPr bwMode="auto">
            <a:xfrm rot="5400000" flipH="1" flipV="1">
              <a:off x="2705100" y="2933700"/>
              <a:ext cx="533400" cy="1588"/>
            </a:xfrm>
            <a:prstGeom prst="straightConnector1">
              <a:avLst/>
            </a:prstGeom>
            <a:noFill/>
            <a:ln w="76200">
              <a:solidFill>
                <a:srgbClr val="FF0000"/>
              </a:solidFill>
              <a:round/>
              <a:headEnd/>
              <a:tailEnd type="triangle" w="med" len="med"/>
            </a:ln>
            <a:effectLst>
              <a:outerShdw blurRad="63500" dist="23000" dir="5400000" rotWithShape="0">
                <a:srgbClr val="000000">
                  <a:alpha val="34999"/>
                </a:srgbClr>
              </a:outerShdw>
            </a:effectLst>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a:t>Direct Touch</a:t>
            </a:r>
          </a:p>
        </p:txBody>
      </p:sp>
      <p:sp>
        <p:nvSpPr>
          <p:cNvPr id="5123" name="Text Placeholder 7"/>
          <p:cNvSpPr>
            <a:spLocks noGrp="1"/>
          </p:cNvSpPr>
          <p:nvPr>
            <p:ph type="body" idx="1"/>
          </p:nvPr>
        </p:nvSpPr>
        <p:spPr/>
        <p:txBody>
          <a:bodyPr/>
          <a:lstStyle/>
          <a:p>
            <a:r>
              <a:rPr lang="en-US"/>
              <a:t>Mouse = indirect pointing</a:t>
            </a:r>
          </a:p>
          <a:p>
            <a:r>
              <a:rPr lang="en-US"/>
              <a:t>Stylus or finger = direct pointing</a:t>
            </a:r>
          </a:p>
        </p:txBody>
      </p:sp>
      <p:sp>
        <p:nvSpPr>
          <p:cNvPr id="512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12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126" name="Slide Number Placeholder 5"/>
          <p:cNvSpPr>
            <a:spLocks noGrp="1"/>
          </p:cNvSpPr>
          <p:nvPr>
            <p:ph type="sldNum" sz="quarter" idx="12"/>
          </p:nvPr>
        </p:nvSpPr>
        <p:spPr>
          <a:noFill/>
        </p:spPr>
        <p:txBody>
          <a:bodyPr/>
          <a:lstStyle/>
          <a:p>
            <a:fld id="{E77C8767-AB05-6B48-ACE2-2D949F8A3F10}" type="slidenum">
              <a:rPr lang="en-US"/>
              <a:pPr/>
              <a:t>20</a:t>
            </a:fld>
            <a:endParaRPr lang="en-US"/>
          </a:p>
        </p:txBody>
      </p:sp>
      <p:pic>
        <p:nvPicPr>
          <p:cNvPr id="5127" name="Picture 3"/>
          <p:cNvPicPr>
            <a:picLocks noChangeAspect="1" noChangeArrowheads="1"/>
          </p:cNvPicPr>
          <p:nvPr/>
        </p:nvPicPr>
        <p:blipFill>
          <a:blip r:embed="rId2"/>
          <a:srcRect/>
          <a:stretch>
            <a:fillRect/>
          </a:stretch>
        </p:blipFill>
        <p:spPr bwMode="auto">
          <a:xfrm>
            <a:off x="762000" y="2413000"/>
            <a:ext cx="2836863" cy="2997200"/>
          </a:xfrm>
          <a:prstGeom prst="rect">
            <a:avLst/>
          </a:prstGeom>
          <a:noFill/>
          <a:ln w="25400">
            <a:noFill/>
            <a:miter lim="800000"/>
            <a:headEnd/>
            <a:tailEnd type="none" w="lg" len="lg"/>
          </a:ln>
        </p:spPr>
      </p:pic>
      <p:pic>
        <p:nvPicPr>
          <p:cNvPr id="5128" name="Picture 3"/>
          <p:cNvPicPr>
            <a:picLocks noChangeAspect="1" noChangeArrowheads="1"/>
          </p:cNvPicPr>
          <p:nvPr/>
        </p:nvPicPr>
        <p:blipFill>
          <a:blip r:embed="rId3"/>
          <a:srcRect/>
          <a:stretch>
            <a:fillRect/>
          </a:stretch>
        </p:blipFill>
        <p:spPr bwMode="auto">
          <a:xfrm>
            <a:off x="4648200" y="2438400"/>
            <a:ext cx="2747963" cy="2971800"/>
          </a:xfrm>
          <a:prstGeom prst="rect">
            <a:avLst/>
          </a:prstGeom>
          <a:noFill/>
          <a:ln w="25400">
            <a:noFill/>
            <a:miter lim="800000"/>
            <a:headEnd/>
            <a:tailEnd type="none" w="lg" len="lg"/>
          </a:ln>
        </p:spPr>
      </p:pic>
    </p:spTree>
    <p:extLst>
      <p:ext uri="{BB962C8B-B14F-4D97-AF65-F5344CB8AC3E}">
        <p14:creationId xmlns:p14="http://schemas.microsoft.com/office/powerpoint/2010/main" val="153949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p:txBody>
          <a:bodyPr/>
          <a:lstStyle/>
          <a:p>
            <a:r>
              <a:rPr lang="en-US"/>
              <a:t>Technology for Direct Touch</a:t>
            </a:r>
          </a:p>
        </p:txBody>
      </p:sp>
      <p:sp>
        <p:nvSpPr>
          <p:cNvPr id="7171" name="Text Placeholder 7"/>
          <p:cNvSpPr>
            <a:spLocks noGrp="1"/>
          </p:cNvSpPr>
          <p:nvPr>
            <p:ph type="body" idx="1"/>
          </p:nvPr>
        </p:nvSpPr>
        <p:spPr/>
        <p:txBody>
          <a:bodyPr/>
          <a:lstStyle/>
          <a:p>
            <a:r>
              <a:rPr lang="en-US" sz="2400"/>
              <a:t>Resistive</a:t>
            </a:r>
          </a:p>
          <a:p>
            <a:pPr lvl="1"/>
            <a:r>
              <a:rPr lang="en-US" sz="2000"/>
              <a:t>Two conductive sheets with a gap between</a:t>
            </a:r>
          </a:p>
          <a:p>
            <a:pPr lvl="1"/>
            <a:r>
              <a:rPr lang="en-US" sz="2000"/>
              <a:t>Responds to finger, stylus, any object</a:t>
            </a:r>
          </a:p>
          <a:p>
            <a:r>
              <a:rPr lang="en-US" sz="2400"/>
              <a:t>Capacitive</a:t>
            </a:r>
          </a:p>
          <a:p>
            <a:pPr lvl="1"/>
            <a:r>
              <a:rPr lang="en-US" sz="2000"/>
              <a:t>Human skin changes surface capacitance</a:t>
            </a:r>
          </a:p>
          <a:p>
            <a:pPr lvl="1"/>
            <a:r>
              <a:rPr lang="en-US" sz="2000"/>
              <a:t>Responds only to bare skin</a:t>
            </a:r>
          </a:p>
          <a:p>
            <a:r>
              <a:rPr lang="en-US" sz="2400"/>
              <a:t>Inductive</a:t>
            </a:r>
          </a:p>
          <a:p>
            <a:pPr lvl="1"/>
            <a:r>
              <a:rPr lang="en-US" sz="2000"/>
              <a:t>EM field from tablet induces signal from stylus</a:t>
            </a:r>
          </a:p>
          <a:p>
            <a:pPr lvl="1"/>
            <a:r>
              <a:rPr lang="en-US" sz="2000"/>
              <a:t>Responds only to special (expensive!) stylus</a:t>
            </a:r>
          </a:p>
          <a:p>
            <a:r>
              <a:rPr lang="en-US" sz="2400"/>
              <a:t>Optical</a:t>
            </a:r>
          </a:p>
          <a:p>
            <a:pPr lvl="1"/>
            <a:r>
              <a:rPr lang="en-US" sz="2000"/>
              <a:t>Camera watches the surface</a:t>
            </a:r>
          </a:p>
          <a:p>
            <a:pPr lvl="1"/>
            <a:r>
              <a:rPr lang="en-US" sz="2000"/>
              <a:t>Responds to anything</a:t>
            </a:r>
          </a:p>
          <a:p>
            <a:endParaRPr lang="en-US" sz="2400"/>
          </a:p>
        </p:txBody>
      </p:sp>
      <p:sp>
        <p:nvSpPr>
          <p:cNvPr id="71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1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174" name="Slide Number Placeholder 5"/>
          <p:cNvSpPr>
            <a:spLocks noGrp="1"/>
          </p:cNvSpPr>
          <p:nvPr>
            <p:ph type="sldNum" sz="quarter" idx="12"/>
          </p:nvPr>
        </p:nvSpPr>
        <p:spPr>
          <a:noFill/>
        </p:spPr>
        <p:txBody>
          <a:bodyPr/>
          <a:lstStyle/>
          <a:p>
            <a:fld id="{B616E694-01E7-7549-B794-870DC70EA122}" type="slidenum">
              <a:rPr lang="en-US"/>
              <a:pPr/>
              <a:t>21</a:t>
            </a:fld>
            <a:endParaRPr lang="en-US"/>
          </a:p>
        </p:txBody>
      </p:sp>
    </p:spTree>
    <p:extLst>
      <p:ext uri="{BB962C8B-B14F-4D97-AF65-F5344CB8AC3E}">
        <p14:creationId xmlns:p14="http://schemas.microsoft.com/office/powerpoint/2010/main" val="140982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22</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3850640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23</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4"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31" name="Straight Connector 30"/>
          <p:cNvCxnSpPr>
            <a:stCxn id="48132" idx="1"/>
          </p:cNvCxnSpPr>
          <p:nvPr/>
        </p:nvCxnSpPr>
        <p:spPr bwMode="auto">
          <a:xfrm rot="10800000">
            <a:off x="1524001" y="2514601"/>
            <a:ext cx="390525" cy="747713"/>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1600200" y="2590800"/>
            <a:ext cx="3048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905000" y="2819400"/>
            <a:ext cx="990600" cy="1588"/>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rot="16200000" flipH="1">
            <a:off x="2717006" y="2997994"/>
            <a:ext cx="442913" cy="85725"/>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49" name="TextBox 48"/>
          <p:cNvSpPr txBox="1"/>
          <p:nvPr/>
        </p:nvSpPr>
        <p:spPr>
          <a:xfrm>
            <a:off x="762000" y="1066800"/>
            <a:ext cx="609600" cy="400110"/>
          </a:xfrm>
          <a:prstGeom prst="rect">
            <a:avLst/>
          </a:prstGeom>
          <a:solidFill>
            <a:srgbClr val="FFFF00"/>
          </a:solidFill>
        </p:spPr>
        <p:txBody>
          <a:bodyPr wrap="square" rtlCol="0">
            <a:spAutoFit/>
          </a:bodyPr>
          <a:lstStyle/>
          <a:p>
            <a:r>
              <a:rPr lang="en-US" dirty="0"/>
              <a:t>1</a:t>
            </a:r>
            <a:r>
              <a:rPr lang="en-US" dirty="0" smtClean="0"/>
              <a:t> V</a:t>
            </a:r>
            <a:endParaRPr lang="en-US" dirty="0"/>
          </a:p>
        </p:txBody>
      </p:sp>
    </p:spTree>
    <p:extLst>
      <p:ext uri="{BB962C8B-B14F-4D97-AF65-F5344CB8AC3E}">
        <p14:creationId xmlns:p14="http://schemas.microsoft.com/office/powerpoint/2010/main" val="4650087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24</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4"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31" name="Straight Connector 30"/>
          <p:cNvCxnSpPr>
            <a:stCxn id="48132" idx="1"/>
          </p:cNvCxnSpPr>
          <p:nvPr/>
        </p:nvCxnSpPr>
        <p:spPr bwMode="auto">
          <a:xfrm rot="10800000">
            <a:off x="1524001" y="2514601"/>
            <a:ext cx="390525" cy="747713"/>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1600200" y="2590800"/>
            <a:ext cx="3048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905000" y="2819400"/>
            <a:ext cx="2057400" cy="1588"/>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rot="16200000" flipH="1">
            <a:off x="3783806" y="2997994"/>
            <a:ext cx="442913" cy="85725"/>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21" name="TextBox 20"/>
          <p:cNvSpPr txBox="1"/>
          <p:nvPr/>
        </p:nvSpPr>
        <p:spPr>
          <a:xfrm>
            <a:off x="762000" y="1066800"/>
            <a:ext cx="609600" cy="400110"/>
          </a:xfrm>
          <a:prstGeom prst="rect">
            <a:avLst/>
          </a:prstGeom>
          <a:solidFill>
            <a:srgbClr val="FFFF00"/>
          </a:solidFill>
        </p:spPr>
        <p:txBody>
          <a:bodyPr wrap="square" rtlCol="0">
            <a:spAutoFit/>
          </a:bodyPr>
          <a:lstStyle/>
          <a:p>
            <a:r>
              <a:rPr lang="en-US" dirty="0"/>
              <a:t>2</a:t>
            </a:r>
            <a:r>
              <a:rPr lang="en-US" dirty="0" smtClean="0"/>
              <a:t> V</a:t>
            </a:r>
            <a:endParaRPr lang="en-US" dirty="0"/>
          </a:p>
        </p:txBody>
      </p:sp>
    </p:spTree>
    <p:extLst>
      <p:ext uri="{BB962C8B-B14F-4D97-AF65-F5344CB8AC3E}">
        <p14:creationId xmlns:p14="http://schemas.microsoft.com/office/powerpoint/2010/main" val="37765994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25</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4"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31" name="Straight Connector 30"/>
          <p:cNvCxnSpPr>
            <a:stCxn id="48132" idx="1"/>
          </p:cNvCxnSpPr>
          <p:nvPr/>
        </p:nvCxnSpPr>
        <p:spPr bwMode="auto">
          <a:xfrm rot="10800000">
            <a:off x="1524001" y="2514601"/>
            <a:ext cx="390525" cy="747713"/>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1600200" y="2590800"/>
            <a:ext cx="3048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9050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24" name="Straight Connector 23"/>
          <p:cNvCxnSpPr/>
          <p:nvPr/>
        </p:nvCxnSpPr>
        <p:spPr bwMode="auto">
          <a:xfrm>
            <a:off x="4572000" y="2819400"/>
            <a:ext cx="10668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a:off x="56388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30" name="TextBox 29"/>
          <p:cNvSpPr txBox="1"/>
          <p:nvPr/>
        </p:nvSpPr>
        <p:spPr>
          <a:xfrm>
            <a:off x="2057400" y="2438400"/>
            <a:ext cx="1737976" cy="400110"/>
          </a:xfrm>
          <a:prstGeom prst="rect">
            <a:avLst/>
          </a:prstGeom>
          <a:noFill/>
        </p:spPr>
        <p:txBody>
          <a:bodyPr wrap="none" rtlCol="0">
            <a:spAutoFit/>
          </a:bodyPr>
          <a:lstStyle/>
          <a:p>
            <a:r>
              <a:rPr lang="en-US" dirty="0" smtClean="0"/>
              <a:t>Stripped Wire</a:t>
            </a:r>
            <a:endParaRPr lang="en-US" dirty="0"/>
          </a:p>
        </p:txBody>
      </p:sp>
    </p:spTree>
    <p:extLst>
      <p:ext uri="{BB962C8B-B14F-4D97-AF65-F5344CB8AC3E}">
        <p14:creationId xmlns:p14="http://schemas.microsoft.com/office/powerpoint/2010/main" val="322710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26</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4"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31" name="Straight Connector 30"/>
          <p:cNvCxnSpPr>
            <a:stCxn id="48132" idx="1"/>
          </p:cNvCxnSpPr>
          <p:nvPr/>
        </p:nvCxnSpPr>
        <p:spPr bwMode="auto">
          <a:xfrm rot="10800000">
            <a:off x="1524001" y="2514601"/>
            <a:ext cx="390525" cy="747713"/>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1600200" y="2590800"/>
            <a:ext cx="3048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9050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5" name="Straight Connector 44"/>
          <p:cNvCxnSpPr/>
          <p:nvPr/>
        </p:nvCxnSpPr>
        <p:spPr bwMode="auto">
          <a:xfrm>
            <a:off x="4572000" y="2819400"/>
            <a:ext cx="10668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a:off x="56388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pic>
        <p:nvPicPr>
          <p:cNvPr id="49154" name="Picture 2"/>
          <p:cNvPicPr>
            <a:picLocks noChangeAspect="1" noChangeArrowheads="1"/>
          </p:cNvPicPr>
          <p:nvPr/>
        </p:nvPicPr>
        <p:blipFill>
          <a:blip r:embed="rId5"/>
          <a:srcRect/>
          <a:stretch>
            <a:fillRect/>
          </a:stretch>
        </p:blipFill>
        <p:spPr bwMode="auto">
          <a:xfrm rot="13719389">
            <a:off x="4583678" y="1081989"/>
            <a:ext cx="1295400" cy="1428750"/>
          </a:xfrm>
          <a:prstGeom prst="rect">
            <a:avLst/>
          </a:prstGeom>
          <a:noFill/>
          <a:ln w="25400" cap="flat" cmpd="sng" algn="ctr">
            <a:noFill/>
            <a:prstDash val="solid"/>
            <a:miter lim="800000"/>
            <a:headEnd type="none" w="med" len="med"/>
            <a:tailEnd type="none" w="lg" len="lg"/>
          </a:ln>
          <a:effectLst/>
        </p:spPr>
      </p:pic>
      <p:sp>
        <p:nvSpPr>
          <p:cNvPr id="29" name="TextBox 28"/>
          <p:cNvSpPr txBox="1"/>
          <p:nvPr/>
        </p:nvSpPr>
        <p:spPr>
          <a:xfrm>
            <a:off x="2057400" y="2438400"/>
            <a:ext cx="1737976" cy="400110"/>
          </a:xfrm>
          <a:prstGeom prst="rect">
            <a:avLst/>
          </a:prstGeom>
          <a:noFill/>
        </p:spPr>
        <p:txBody>
          <a:bodyPr wrap="none" rtlCol="0">
            <a:spAutoFit/>
          </a:bodyPr>
          <a:lstStyle/>
          <a:p>
            <a:r>
              <a:rPr lang="en-US" dirty="0" smtClean="0"/>
              <a:t>Stripped Wire</a:t>
            </a:r>
            <a:endParaRPr lang="en-US" dirty="0"/>
          </a:p>
        </p:txBody>
      </p:sp>
    </p:spTree>
    <p:extLst>
      <p:ext uri="{BB962C8B-B14F-4D97-AF65-F5344CB8AC3E}">
        <p14:creationId xmlns:p14="http://schemas.microsoft.com/office/powerpoint/2010/main" val="20020799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27</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pic>
        <p:nvPicPr>
          <p:cNvPr id="48132" name="Picture 4"/>
          <p:cNvPicPr>
            <a:picLocks noChangeAspect="1" noChangeArrowheads="1"/>
          </p:cNvPicPr>
          <p:nvPr/>
        </p:nvPicPr>
        <p:blipFill>
          <a:blip r:embed="rId3"/>
          <a:srcRect/>
          <a:stretch>
            <a:fillRect/>
          </a:stretch>
        </p:blipFill>
        <p:spPr bwMode="auto">
          <a:xfrm>
            <a:off x="1914525" y="3048000"/>
            <a:ext cx="1133475" cy="428625"/>
          </a:xfrm>
          <a:prstGeom prst="rect">
            <a:avLst/>
          </a:prstGeom>
          <a:noFill/>
          <a:ln w="25400" cap="flat" cmpd="sng" algn="ctr">
            <a:noFill/>
            <a:prstDash val="solid"/>
            <a:miter lim="800000"/>
            <a:headEnd type="none" w="med" len="med"/>
            <a:tailEnd type="none" w="lg" len="lg"/>
          </a:ln>
          <a:effectLst/>
        </p:spPr>
      </p:pic>
      <p:pic>
        <p:nvPicPr>
          <p:cNvPr id="48133" name="Picture 5"/>
          <p:cNvPicPr>
            <a:picLocks noChangeAspect="1" noChangeArrowheads="1"/>
          </p:cNvPicPr>
          <p:nvPr/>
        </p:nvPicPr>
        <p:blipFill>
          <a:blip r:embed="rId3"/>
          <a:srcRect/>
          <a:stretch>
            <a:fillRect/>
          </a:stretch>
        </p:blipFill>
        <p:spPr bwMode="auto">
          <a:xfrm>
            <a:off x="2981325" y="3048000"/>
            <a:ext cx="1133475" cy="428625"/>
          </a:xfrm>
          <a:prstGeom prst="rect">
            <a:avLst/>
          </a:prstGeom>
          <a:noFill/>
          <a:ln w="25400" cap="flat" cmpd="sng" algn="ctr">
            <a:noFill/>
            <a:prstDash val="solid"/>
            <a:miter lim="800000"/>
            <a:headEnd type="none" w="med" len="med"/>
            <a:tailEnd type="none" w="lg" len="lg"/>
          </a:ln>
          <a:effectLst/>
        </p:spPr>
      </p:pic>
      <p:pic>
        <p:nvPicPr>
          <p:cNvPr id="48134" name="Picture 6"/>
          <p:cNvPicPr>
            <a:picLocks noChangeAspect="1" noChangeArrowheads="1"/>
          </p:cNvPicPr>
          <p:nvPr/>
        </p:nvPicPr>
        <p:blipFill>
          <a:blip r:embed="rId3"/>
          <a:srcRect/>
          <a:stretch>
            <a:fillRect/>
          </a:stretch>
        </p:blipFill>
        <p:spPr bwMode="auto">
          <a:xfrm>
            <a:off x="4048125" y="3048000"/>
            <a:ext cx="1133475" cy="428625"/>
          </a:xfrm>
          <a:prstGeom prst="rect">
            <a:avLst/>
          </a:prstGeom>
          <a:noFill/>
          <a:ln w="25400" cap="flat" cmpd="sng" algn="ctr">
            <a:noFill/>
            <a:prstDash val="solid"/>
            <a:miter lim="800000"/>
            <a:headEnd type="none" w="med" len="med"/>
            <a:tailEnd type="none" w="lg" len="lg"/>
          </a:ln>
          <a:effectLst/>
        </p:spPr>
      </p:pic>
      <p:pic>
        <p:nvPicPr>
          <p:cNvPr id="48135" name="Picture 7"/>
          <p:cNvPicPr>
            <a:picLocks noChangeAspect="1" noChangeArrowheads="1"/>
          </p:cNvPicPr>
          <p:nvPr/>
        </p:nvPicPr>
        <p:blipFill>
          <a:blip r:embed="rId3"/>
          <a:srcRect/>
          <a:stretch>
            <a:fillRect/>
          </a:stretch>
        </p:blipFill>
        <p:spPr bwMode="auto">
          <a:xfrm>
            <a:off x="5114925" y="3048000"/>
            <a:ext cx="1133475" cy="428625"/>
          </a:xfrm>
          <a:prstGeom prst="rect">
            <a:avLst/>
          </a:prstGeom>
          <a:noFill/>
          <a:ln w="25400" cap="flat" cmpd="sng" algn="ctr">
            <a:noFill/>
            <a:prstDash val="solid"/>
            <a:miter lim="800000"/>
            <a:headEnd type="none" w="med" len="med"/>
            <a:tailEnd type="none" w="lg" len="lg"/>
          </a:ln>
          <a:effectLst/>
        </p:spPr>
      </p:pic>
      <p:pic>
        <p:nvPicPr>
          <p:cNvPr id="48136" name="Picture 8"/>
          <p:cNvPicPr>
            <a:picLocks noChangeAspect="1" noChangeArrowheads="1"/>
          </p:cNvPicPr>
          <p:nvPr/>
        </p:nvPicPr>
        <p:blipFill>
          <a:blip r:embed="rId3"/>
          <a:srcRect/>
          <a:stretch>
            <a:fillRect/>
          </a:stretch>
        </p:blipFill>
        <p:spPr bwMode="auto">
          <a:xfrm>
            <a:off x="6181725" y="3048000"/>
            <a:ext cx="1133475" cy="428625"/>
          </a:xfrm>
          <a:prstGeom prst="rect">
            <a:avLst/>
          </a:prstGeom>
          <a:noFill/>
          <a:ln w="25400" cap="flat" cmpd="sng" algn="ctr">
            <a:noFill/>
            <a:prstDash val="solid"/>
            <a:miter lim="800000"/>
            <a:headEnd type="none" w="med" len="med"/>
            <a:tailEnd type="none" w="lg" len="lg"/>
          </a:ln>
          <a:effectLst/>
        </p:spPr>
      </p:pic>
      <p:pic>
        <p:nvPicPr>
          <p:cNvPr id="48137" name="Picture 9"/>
          <p:cNvPicPr>
            <a:picLocks noChangeAspect="1" noChangeArrowheads="1"/>
          </p:cNvPicPr>
          <p:nvPr/>
        </p:nvPicPr>
        <p:blipFill>
          <a:blip r:embed="rId3"/>
          <a:srcRect/>
          <a:stretch>
            <a:fillRect/>
          </a:stretch>
        </p:blipFill>
        <p:spPr bwMode="auto">
          <a:xfrm>
            <a:off x="7172325" y="3048000"/>
            <a:ext cx="1133475" cy="4286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a:endCxn id="48132" idx="1"/>
          </p:cNvCxnSpPr>
          <p:nvPr/>
        </p:nvCxnSpPr>
        <p:spPr bwMode="auto">
          <a:xfrm rot="5400000" flipH="1" flipV="1">
            <a:off x="1335882" y="3764757"/>
            <a:ext cx="1081087" cy="762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6172200" cy="158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6" name="Straight Connector 25"/>
          <p:cNvCxnSpPr>
            <a:stCxn id="48137" idx="3"/>
          </p:cNvCxnSpPr>
          <p:nvPr/>
        </p:nvCxnSpPr>
        <p:spPr bwMode="auto">
          <a:xfrm flipH="1">
            <a:off x="8239125" y="3262313"/>
            <a:ext cx="66675" cy="1919287"/>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4"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31" name="Straight Connector 30"/>
          <p:cNvCxnSpPr>
            <a:stCxn id="48132" idx="1"/>
          </p:cNvCxnSpPr>
          <p:nvPr/>
        </p:nvCxnSpPr>
        <p:spPr bwMode="auto">
          <a:xfrm rot="10800000">
            <a:off x="1524001" y="2514601"/>
            <a:ext cx="390525" cy="747713"/>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1600200" y="2590800"/>
            <a:ext cx="3048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9050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a:off x="5638800" y="2819400"/>
            <a:ext cx="2667000" cy="1588"/>
          </a:xfrm>
          <a:prstGeom prst="line">
            <a:avLst/>
          </a:prstGeom>
          <a:solidFill>
            <a:schemeClr val="bg1"/>
          </a:solidFill>
          <a:ln w="25400" cap="flat" cmpd="sng" algn="ctr">
            <a:solidFill>
              <a:srgbClr val="FFC000"/>
            </a:solidFill>
            <a:prstDash val="solid"/>
            <a:round/>
            <a:headEnd type="none" w="med" len="med"/>
            <a:tailEnd type="none" w="med" len="med"/>
          </a:ln>
          <a:effectLst/>
        </p:spPr>
      </p:cxnSp>
      <p:pic>
        <p:nvPicPr>
          <p:cNvPr id="49154" name="Picture 2"/>
          <p:cNvPicPr>
            <a:picLocks noChangeAspect="1" noChangeArrowheads="1"/>
          </p:cNvPicPr>
          <p:nvPr/>
        </p:nvPicPr>
        <p:blipFill>
          <a:blip r:embed="rId5"/>
          <a:srcRect/>
          <a:stretch>
            <a:fillRect/>
          </a:stretch>
        </p:blipFill>
        <p:spPr bwMode="auto">
          <a:xfrm rot="13719389">
            <a:off x="4583678" y="1539190"/>
            <a:ext cx="1295400" cy="1428750"/>
          </a:xfrm>
          <a:prstGeom prst="rect">
            <a:avLst/>
          </a:prstGeom>
          <a:noFill/>
          <a:ln w="25400" cap="flat" cmpd="sng" algn="ctr">
            <a:noFill/>
            <a:prstDash val="solid"/>
            <a:miter lim="800000"/>
            <a:headEnd type="none" w="med" len="med"/>
            <a:tailEnd type="none" w="lg" len="lg"/>
          </a:ln>
          <a:effectLst/>
        </p:spPr>
      </p:pic>
      <p:sp>
        <p:nvSpPr>
          <p:cNvPr id="27" name="TextBox 26"/>
          <p:cNvSpPr txBox="1"/>
          <p:nvPr/>
        </p:nvSpPr>
        <p:spPr>
          <a:xfrm>
            <a:off x="762000" y="1066800"/>
            <a:ext cx="609600" cy="400110"/>
          </a:xfrm>
          <a:prstGeom prst="rect">
            <a:avLst/>
          </a:prstGeom>
          <a:solidFill>
            <a:srgbClr val="FFFF00"/>
          </a:solidFill>
        </p:spPr>
        <p:txBody>
          <a:bodyPr wrap="square" rtlCol="0">
            <a:spAutoFit/>
          </a:bodyPr>
          <a:lstStyle/>
          <a:p>
            <a:r>
              <a:rPr lang="en-US" dirty="0"/>
              <a:t>3</a:t>
            </a:r>
            <a:r>
              <a:rPr lang="en-US" dirty="0" smtClean="0"/>
              <a:t> V</a:t>
            </a:r>
            <a:endParaRPr lang="en-US" dirty="0"/>
          </a:p>
        </p:txBody>
      </p:sp>
      <p:sp>
        <p:nvSpPr>
          <p:cNvPr id="29" name="TextBox 28"/>
          <p:cNvSpPr txBox="1"/>
          <p:nvPr/>
        </p:nvSpPr>
        <p:spPr>
          <a:xfrm>
            <a:off x="2057400" y="2438400"/>
            <a:ext cx="1737976" cy="400110"/>
          </a:xfrm>
          <a:prstGeom prst="rect">
            <a:avLst/>
          </a:prstGeom>
          <a:noFill/>
          <a:ln>
            <a:noFill/>
          </a:ln>
        </p:spPr>
        <p:txBody>
          <a:bodyPr wrap="none" rtlCol="0">
            <a:spAutoFit/>
          </a:bodyPr>
          <a:lstStyle/>
          <a:p>
            <a:r>
              <a:rPr lang="en-US" dirty="0" smtClean="0"/>
              <a:t>Stripped Wire</a:t>
            </a:r>
            <a:endParaRPr lang="en-US" dirty="0"/>
          </a:p>
        </p:txBody>
      </p:sp>
    </p:spTree>
    <p:extLst>
      <p:ext uri="{BB962C8B-B14F-4D97-AF65-F5344CB8AC3E}">
        <p14:creationId xmlns:p14="http://schemas.microsoft.com/office/powerpoint/2010/main" val="40070191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28</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1262064" y="3767139"/>
            <a:ext cx="1143001" cy="9524"/>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3648075" cy="152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rot="5400000" flipH="1" flipV="1">
            <a:off x="1745458" y="1226343"/>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5400000" flipH="1" flipV="1">
            <a:off x="5631656" y="3359946"/>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1813670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29</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1262064" y="3767139"/>
            <a:ext cx="1143001" cy="9524"/>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3648075" cy="152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rot="5400000" flipH="1" flipV="1">
            <a:off x="1745458" y="1226343"/>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5400000" flipH="1" flipV="1">
            <a:off x="5631656" y="3359946"/>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10800000">
            <a:off x="1600200" y="2590800"/>
            <a:ext cx="304800" cy="1524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rot="16200000" flipV="1">
            <a:off x="1295402" y="2743202"/>
            <a:ext cx="761998" cy="304798"/>
          </a:xfrm>
          <a:prstGeom prst="line">
            <a:avLst/>
          </a:prstGeom>
          <a:solidFill>
            <a:schemeClr val="bg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368841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extLst>
      <p:ext uri="{BB962C8B-B14F-4D97-AF65-F5344CB8AC3E}">
        <p14:creationId xmlns:p14="http://schemas.microsoft.com/office/powerpoint/2010/main" val="8921202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30</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1262064" y="3767139"/>
            <a:ext cx="1143001" cy="9524"/>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3648075" cy="152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rot="5400000" flipH="1" flipV="1">
            <a:off x="1745458" y="1226343"/>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5400000" flipH="1" flipV="1">
            <a:off x="5631656" y="3359946"/>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10800000">
            <a:off x="1600200" y="2590800"/>
            <a:ext cx="304800" cy="1524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rot="16200000" flipV="1">
            <a:off x="1295402" y="2743202"/>
            <a:ext cx="761998" cy="304798"/>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26" name="TextBox 25"/>
          <p:cNvSpPr txBox="1"/>
          <p:nvPr/>
        </p:nvSpPr>
        <p:spPr>
          <a:xfrm>
            <a:off x="762000" y="1066800"/>
            <a:ext cx="609600" cy="400110"/>
          </a:xfrm>
          <a:prstGeom prst="rect">
            <a:avLst/>
          </a:prstGeom>
          <a:solidFill>
            <a:srgbClr val="FFFF00"/>
          </a:solidFill>
        </p:spPr>
        <p:txBody>
          <a:bodyPr wrap="square" rtlCol="0">
            <a:spAutoFit/>
          </a:bodyPr>
          <a:lstStyle/>
          <a:p>
            <a:r>
              <a:rPr lang="en-US" dirty="0"/>
              <a:t>3</a:t>
            </a:r>
            <a:r>
              <a:rPr lang="en-US" dirty="0" smtClean="0"/>
              <a:t> V</a:t>
            </a:r>
            <a:endParaRPr lang="en-US" dirty="0"/>
          </a:p>
        </p:txBody>
      </p:sp>
      <p:pic>
        <p:nvPicPr>
          <p:cNvPr id="20" name="Picture 19" descr="finger.png"/>
          <p:cNvPicPr>
            <a:picLocks noChangeAspect="1"/>
          </p:cNvPicPr>
          <p:nvPr/>
        </p:nvPicPr>
        <p:blipFill>
          <a:blip r:embed="rId4"/>
          <a:stretch>
            <a:fillRect/>
          </a:stretch>
        </p:blipFill>
        <p:spPr>
          <a:xfrm>
            <a:off x="3505200" y="914400"/>
            <a:ext cx="2362200" cy="2317799"/>
          </a:xfrm>
          <a:prstGeom prst="rect">
            <a:avLst/>
          </a:prstGeom>
          <a:noFill/>
          <a:ln>
            <a:noFill/>
          </a:ln>
        </p:spPr>
      </p:pic>
    </p:spTree>
    <p:extLst>
      <p:ext uri="{BB962C8B-B14F-4D97-AF65-F5344CB8AC3E}">
        <p14:creationId xmlns:p14="http://schemas.microsoft.com/office/powerpoint/2010/main" val="28761738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31</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1228725" y="41910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1262064" y="3767139"/>
            <a:ext cx="1143001" cy="9524"/>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a:off x="2066925" y="5181600"/>
            <a:ext cx="3648075" cy="152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381000" y="9144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rot="5400000" flipH="1" flipV="1">
            <a:off x="1745458" y="1226343"/>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5400000" flipH="1" flipV="1">
            <a:off x="5631656" y="3359946"/>
            <a:ext cx="2071689" cy="1905000"/>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10800000">
            <a:off x="1600200" y="2590800"/>
            <a:ext cx="304800" cy="1524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rot="16200000" flipV="1">
            <a:off x="1295402" y="2743202"/>
            <a:ext cx="761998" cy="304798"/>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26" name="TextBox 25"/>
          <p:cNvSpPr txBox="1"/>
          <p:nvPr/>
        </p:nvSpPr>
        <p:spPr>
          <a:xfrm>
            <a:off x="762000" y="1066800"/>
            <a:ext cx="609600" cy="400110"/>
          </a:xfrm>
          <a:prstGeom prst="rect">
            <a:avLst/>
          </a:prstGeom>
          <a:solidFill>
            <a:srgbClr val="FFFF00"/>
          </a:solidFill>
        </p:spPr>
        <p:txBody>
          <a:bodyPr wrap="square" rtlCol="0">
            <a:spAutoFit/>
          </a:bodyPr>
          <a:lstStyle/>
          <a:p>
            <a:r>
              <a:rPr lang="en-US" dirty="0"/>
              <a:t>3</a:t>
            </a:r>
            <a:r>
              <a:rPr lang="en-US" dirty="0" smtClean="0"/>
              <a:t> V</a:t>
            </a:r>
            <a:endParaRPr lang="en-US" dirty="0"/>
          </a:p>
        </p:txBody>
      </p:sp>
      <p:pic>
        <p:nvPicPr>
          <p:cNvPr id="20" name="Picture 19" descr="finger.png"/>
          <p:cNvPicPr>
            <a:picLocks noChangeAspect="1"/>
          </p:cNvPicPr>
          <p:nvPr/>
        </p:nvPicPr>
        <p:blipFill>
          <a:blip r:embed="rId4"/>
          <a:stretch>
            <a:fillRect/>
          </a:stretch>
        </p:blipFill>
        <p:spPr>
          <a:xfrm>
            <a:off x="3505200" y="914400"/>
            <a:ext cx="2362200" cy="2317799"/>
          </a:xfrm>
          <a:prstGeom prst="rect">
            <a:avLst/>
          </a:prstGeom>
          <a:noFill/>
          <a:ln>
            <a:noFill/>
          </a:ln>
        </p:spPr>
      </p:pic>
      <p:cxnSp>
        <p:nvCxnSpPr>
          <p:cNvPr id="23" name="Straight Arrow Connector 22"/>
          <p:cNvCxnSpPr/>
          <p:nvPr/>
        </p:nvCxnSpPr>
        <p:spPr bwMode="auto">
          <a:xfrm>
            <a:off x="2667000" y="1828800"/>
            <a:ext cx="1828800" cy="9906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29" name="TextBox 28"/>
          <p:cNvSpPr txBox="1"/>
          <p:nvPr/>
        </p:nvSpPr>
        <p:spPr>
          <a:xfrm>
            <a:off x="3657600" y="1905000"/>
            <a:ext cx="381000" cy="400110"/>
          </a:xfrm>
          <a:prstGeom prst="rect">
            <a:avLst/>
          </a:prstGeom>
          <a:solidFill>
            <a:srgbClr val="FFFF00"/>
          </a:solidFill>
        </p:spPr>
        <p:txBody>
          <a:bodyPr wrap="square" rtlCol="0">
            <a:spAutoFit/>
          </a:bodyPr>
          <a:lstStyle/>
          <a:p>
            <a:pPr algn="ctr"/>
            <a:r>
              <a:rPr lang="en-US" dirty="0"/>
              <a:t>3</a:t>
            </a:r>
            <a:r>
              <a:rPr lang="en-US" dirty="0" smtClean="0"/>
              <a:t> </a:t>
            </a:r>
            <a:endParaRPr lang="en-US" dirty="0"/>
          </a:p>
        </p:txBody>
      </p:sp>
    </p:spTree>
    <p:extLst>
      <p:ext uri="{BB962C8B-B14F-4D97-AF65-F5344CB8AC3E}">
        <p14:creationId xmlns:p14="http://schemas.microsoft.com/office/powerpoint/2010/main" val="24385584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32</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7010400" y="47244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6967862" y="3996062"/>
            <a:ext cx="1847295" cy="371382"/>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rot="10800000" flipV="1">
            <a:off x="5715000" y="4800600"/>
            <a:ext cx="1752600" cy="533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a:off x="1802167" y="3231472"/>
            <a:ext cx="3912835" cy="210253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10800000">
            <a:off x="3810003" y="1143003"/>
            <a:ext cx="3904693" cy="2115102"/>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20" name="Picture 19" descr="finger.png"/>
          <p:cNvPicPr>
            <a:picLocks noChangeAspect="1"/>
          </p:cNvPicPr>
          <p:nvPr/>
        </p:nvPicPr>
        <p:blipFill>
          <a:blip r:embed="rId3"/>
          <a:stretch>
            <a:fillRect/>
          </a:stretch>
        </p:blipFill>
        <p:spPr>
          <a:xfrm>
            <a:off x="3505200" y="914400"/>
            <a:ext cx="2362200" cy="2317799"/>
          </a:xfrm>
          <a:prstGeom prst="rect">
            <a:avLst/>
          </a:prstGeom>
          <a:noFill/>
          <a:ln>
            <a:noFill/>
          </a:ln>
        </p:spPr>
      </p:pic>
      <p:cxnSp>
        <p:nvCxnSpPr>
          <p:cNvPr id="23" name="Straight Arrow Connector 22"/>
          <p:cNvCxnSpPr/>
          <p:nvPr/>
        </p:nvCxnSpPr>
        <p:spPr bwMode="auto">
          <a:xfrm>
            <a:off x="2667000" y="1828800"/>
            <a:ext cx="1828800" cy="9906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29" name="TextBox 28"/>
          <p:cNvSpPr txBox="1"/>
          <p:nvPr/>
        </p:nvSpPr>
        <p:spPr>
          <a:xfrm>
            <a:off x="3657600" y="1905000"/>
            <a:ext cx="381000" cy="400110"/>
          </a:xfrm>
          <a:prstGeom prst="rect">
            <a:avLst/>
          </a:prstGeom>
          <a:solidFill>
            <a:srgbClr val="FFFF00"/>
          </a:solidFill>
        </p:spPr>
        <p:txBody>
          <a:bodyPr wrap="square" rtlCol="0">
            <a:spAutoFit/>
          </a:bodyPr>
          <a:lstStyle/>
          <a:p>
            <a:pPr algn="ctr"/>
            <a:r>
              <a:rPr lang="en-US" dirty="0"/>
              <a:t>3</a:t>
            </a:r>
            <a:r>
              <a:rPr lang="en-US" dirty="0" smtClean="0"/>
              <a:t> </a:t>
            </a:r>
            <a:endParaRPr lang="en-US" dirty="0"/>
          </a:p>
        </p:txBody>
      </p:sp>
      <p:cxnSp>
        <p:nvCxnSpPr>
          <p:cNvPr id="43" name="Straight Connector 42"/>
          <p:cNvCxnSpPr/>
          <p:nvPr/>
        </p:nvCxnSpPr>
        <p:spPr bwMode="auto">
          <a:xfrm rot="5400000" flipH="1" flipV="1">
            <a:off x="7644044" y="5300339"/>
            <a:ext cx="628095" cy="23821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6831310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33</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7010400" y="47244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6967862" y="3996062"/>
            <a:ext cx="1847295" cy="371382"/>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rot="10800000" flipV="1">
            <a:off x="5715000" y="4800600"/>
            <a:ext cx="1752600" cy="533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1676400" y="40386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a:off x="1802167" y="3231472"/>
            <a:ext cx="3912835" cy="210253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10800000">
            <a:off x="3810003" y="1143003"/>
            <a:ext cx="3904693" cy="2115102"/>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5400000">
            <a:off x="2895600" y="4114800"/>
            <a:ext cx="1524000" cy="15240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2895598" y="4876800"/>
            <a:ext cx="1905002" cy="838198"/>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26" name="TextBox 25"/>
          <p:cNvSpPr txBox="1"/>
          <p:nvPr/>
        </p:nvSpPr>
        <p:spPr>
          <a:xfrm>
            <a:off x="2057400" y="4191000"/>
            <a:ext cx="609600" cy="400110"/>
          </a:xfrm>
          <a:prstGeom prst="rect">
            <a:avLst/>
          </a:prstGeom>
          <a:solidFill>
            <a:srgbClr val="FFFF00"/>
          </a:solidFill>
        </p:spPr>
        <p:txBody>
          <a:bodyPr wrap="square" rtlCol="0">
            <a:spAutoFit/>
          </a:bodyPr>
          <a:lstStyle/>
          <a:p>
            <a:r>
              <a:rPr lang="en-US" dirty="0"/>
              <a:t>2</a:t>
            </a:r>
            <a:r>
              <a:rPr lang="en-US" dirty="0" smtClean="0"/>
              <a:t> V</a:t>
            </a:r>
            <a:endParaRPr lang="en-US" dirty="0"/>
          </a:p>
        </p:txBody>
      </p:sp>
      <p:pic>
        <p:nvPicPr>
          <p:cNvPr id="20" name="Picture 19" descr="finger.png"/>
          <p:cNvPicPr>
            <a:picLocks noChangeAspect="1"/>
          </p:cNvPicPr>
          <p:nvPr/>
        </p:nvPicPr>
        <p:blipFill>
          <a:blip r:embed="rId4"/>
          <a:stretch>
            <a:fillRect/>
          </a:stretch>
        </p:blipFill>
        <p:spPr>
          <a:xfrm>
            <a:off x="3505200" y="914400"/>
            <a:ext cx="2362200" cy="2317799"/>
          </a:xfrm>
          <a:prstGeom prst="rect">
            <a:avLst/>
          </a:prstGeom>
          <a:noFill/>
          <a:ln>
            <a:noFill/>
          </a:ln>
        </p:spPr>
      </p:pic>
      <p:cxnSp>
        <p:nvCxnSpPr>
          <p:cNvPr id="23" name="Straight Arrow Connector 22"/>
          <p:cNvCxnSpPr/>
          <p:nvPr/>
        </p:nvCxnSpPr>
        <p:spPr bwMode="auto">
          <a:xfrm>
            <a:off x="2667000" y="1828800"/>
            <a:ext cx="1828800" cy="9906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29" name="TextBox 28"/>
          <p:cNvSpPr txBox="1"/>
          <p:nvPr/>
        </p:nvSpPr>
        <p:spPr>
          <a:xfrm>
            <a:off x="3657600" y="1905000"/>
            <a:ext cx="381000" cy="400110"/>
          </a:xfrm>
          <a:prstGeom prst="rect">
            <a:avLst/>
          </a:prstGeom>
          <a:solidFill>
            <a:srgbClr val="FFFF00"/>
          </a:solidFill>
        </p:spPr>
        <p:txBody>
          <a:bodyPr wrap="square" rtlCol="0">
            <a:spAutoFit/>
          </a:bodyPr>
          <a:lstStyle/>
          <a:p>
            <a:pPr algn="ctr"/>
            <a:r>
              <a:rPr lang="en-US" dirty="0"/>
              <a:t>3</a:t>
            </a:r>
            <a:r>
              <a:rPr lang="en-US" dirty="0" smtClean="0"/>
              <a:t> </a:t>
            </a:r>
            <a:endParaRPr lang="en-US" dirty="0"/>
          </a:p>
        </p:txBody>
      </p:sp>
      <p:cxnSp>
        <p:nvCxnSpPr>
          <p:cNvPr id="43" name="Straight Connector 42"/>
          <p:cNvCxnSpPr/>
          <p:nvPr/>
        </p:nvCxnSpPr>
        <p:spPr bwMode="auto">
          <a:xfrm rot="5400000" flipH="1" flipV="1">
            <a:off x="7644044" y="5300339"/>
            <a:ext cx="628095" cy="23821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9976372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34</a:t>
            </a:fld>
            <a:endParaRPr lang="en-US" smtClean="0"/>
          </a:p>
        </p:txBody>
      </p:sp>
      <p:pic>
        <p:nvPicPr>
          <p:cNvPr id="48130" name="Picture 2"/>
          <p:cNvPicPr>
            <a:picLocks noChangeAspect="1" noChangeArrowheads="1"/>
          </p:cNvPicPr>
          <p:nvPr/>
        </p:nvPicPr>
        <p:blipFill>
          <a:blip r:embed="rId2"/>
          <a:srcRect/>
          <a:stretch>
            <a:fillRect/>
          </a:stretch>
        </p:blipFill>
        <p:spPr bwMode="auto">
          <a:xfrm>
            <a:off x="7010400" y="4724400"/>
            <a:ext cx="1152525" cy="1152525"/>
          </a:xfrm>
          <a:prstGeom prst="rect">
            <a:avLst/>
          </a:prstGeom>
          <a:noFill/>
          <a:ln w="25400" cap="flat" cmpd="sng" algn="ctr">
            <a:noFill/>
            <a:prstDash val="solid"/>
            <a:miter lim="800000"/>
            <a:headEnd type="none" w="med" len="med"/>
            <a:tailEnd type="none" w="lg" len="lg"/>
          </a:ln>
          <a:effectLst/>
        </p:spPr>
      </p:pic>
      <p:cxnSp>
        <p:nvCxnSpPr>
          <p:cNvPr id="22" name="Straight Connector 21"/>
          <p:cNvCxnSpPr/>
          <p:nvPr/>
        </p:nvCxnSpPr>
        <p:spPr bwMode="auto">
          <a:xfrm rot="16200000" flipV="1">
            <a:off x="6967862" y="3996062"/>
            <a:ext cx="1847295" cy="371382"/>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5" name="Straight Connector 24"/>
          <p:cNvCxnSpPr/>
          <p:nvPr/>
        </p:nvCxnSpPr>
        <p:spPr bwMode="auto">
          <a:xfrm rot="10800000" flipV="1">
            <a:off x="5715000" y="4800600"/>
            <a:ext cx="1752600" cy="533400"/>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pic>
        <p:nvPicPr>
          <p:cNvPr id="48138" name="Picture 10"/>
          <p:cNvPicPr>
            <a:picLocks noChangeAspect="1" noChangeArrowheads="1"/>
          </p:cNvPicPr>
          <p:nvPr/>
        </p:nvPicPr>
        <p:blipFill>
          <a:blip r:embed="rId3" cstate="print"/>
          <a:srcRect/>
          <a:stretch>
            <a:fillRect/>
          </a:stretch>
        </p:blipFill>
        <p:spPr bwMode="auto">
          <a:xfrm>
            <a:off x="1676400" y="4038600"/>
            <a:ext cx="1257300" cy="1676400"/>
          </a:xfrm>
          <a:prstGeom prst="rect">
            <a:avLst/>
          </a:prstGeom>
          <a:noFill/>
          <a:ln w="25400" cap="flat" cmpd="sng" algn="ctr">
            <a:noFill/>
            <a:prstDash val="solid"/>
            <a:miter lim="800000"/>
            <a:headEnd type="none" w="med" len="med"/>
            <a:tailEnd type="none" w="lg" len="lg"/>
          </a:ln>
          <a:effectLst/>
        </p:spPr>
      </p:pic>
      <p:cxnSp>
        <p:nvCxnSpPr>
          <p:cNvPr id="45" name="Straight Connector 44"/>
          <p:cNvCxnSpPr/>
          <p:nvPr/>
        </p:nvCxnSpPr>
        <p:spPr bwMode="auto">
          <a:xfrm>
            <a:off x="4572000" y="2819400"/>
            <a:ext cx="542925" cy="442913"/>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105400" y="2819400"/>
            <a:ext cx="533400" cy="457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36" name="Straight Connector 35"/>
          <p:cNvCxnSpPr/>
          <p:nvPr/>
        </p:nvCxnSpPr>
        <p:spPr bwMode="auto">
          <a:xfrm>
            <a:off x="1802167" y="3231472"/>
            <a:ext cx="3912835" cy="2102530"/>
          </a:xfrm>
          <a:prstGeom prst="line">
            <a:avLst/>
          </a:prstGeom>
          <a:solidFill>
            <a:schemeClr val="bg1"/>
          </a:solidFill>
          <a:ln w="25400" cap="flat" cmpd="sng" algn="ctr">
            <a:solidFill>
              <a:srgbClr val="FFC000"/>
            </a:solidFill>
            <a:prstDash val="solid"/>
            <a:round/>
            <a:headEnd type="none" w="med" len="med"/>
            <a:tailEnd type="none" w="med" len="med"/>
          </a:ln>
          <a:effectLst/>
        </p:spPr>
      </p:cxnSp>
      <p:cxnSp>
        <p:nvCxnSpPr>
          <p:cNvPr id="41" name="Straight Connector 40"/>
          <p:cNvCxnSpPr/>
          <p:nvPr/>
        </p:nvCxnSpPr>
        <p:spPr bwMode="auto">
          <a:xfrm rot="10800000">
            <a:off x="3810003" y="1143003"/>
            <a:ext cx="3904693" cy="2115102"/>
          </a:xfrm>
          <a:prstGeom prst="line">
            <a:avLst/>
          </a:prstGeom>
          <a:solidFill>
            <a:schemeClr val="bg1"/>
          </a:solidFill>
          <a:ln w="25400" cap="flat" cmpd="sng" algn="ctr">
            <a:solidFill>
              <a:srgbClr val="FFC000"/>
            </a:solidFill>
            <a:prstDash val="solid"/>
            <a:round/>
            <a:headEnd type="none" w="med" len="med"/>
            <a:tailEnd type="none" w="med" len="med"/>
          </a:ln>
          <a:effectLst/>
        </p:spPr>
      </p:cxn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rot="5400000">
            <a:off x="2895600" y="4114800"/>
            <a:ext cx="1524000" cy="15240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2895598" y="4876800"/>
            <a:ext cx="1905002" cy="838198"/>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26" name="TextBox 25"/>
          <p:cNvSpPr txBox="1"/>
          <p:nvPr/>
        </p:nvSpPr>
        <p:spPr>
          <a:xfrm>
            <a:off x="2057400" y="4191000"/>
            <a:ext cx="609600" cy="400110"/>
          </a:xfrm>
          <a:prstGeom prst="rect">
            <a:avLst/>
          </a:prstGeom>
          <a:solidFill>
            <a:srgbClr val="FFFF00"/>
          </a:solidFill>
        </p:spPr>
        <p:txBody>
          <a:bodyPr wrap="square" rtlCol="0">
            <a:spAutoFit/>
          </a:bodyPr>
          <a:lstStyle/>
          <a:p>
            <a:r>
              <a:rPr lang="en-US" dirty="0"/>
              <a:t>2</a:t>
            </a:r>
            <a:r>
              <a:rPr lang="en-US" dirty="0" smtClean="0"/>
              <a:t> V</a:t>
            </a:r>
            <a:endParaRPr lang="en-US" dirty="0"/>
          </a:p>
        </p:txBody>
      </p:sp>
      <p:pic>
        <p:nvPicPr>
          <p:cNvPr id="20" name="Picture 19" descr="finger.png"/>
          <p:cNvPicPr>
            <a:picLocks noChangeAspect="1"/>
          </p:cNvPicPr>
          <p:nvPr/>
        </p:nvPicPr>
        <p:blipFill>
          <a:blip r:embed="rId4"/>
          <a:stretch>
            <a:fillRect/>
          </a:stretch>
        </p:blipFill>
        <p:spPr>
          <a:xfrm>
            <a:off x="3505200" y="914400"/>
            <a:ext cx="2362200" cy="2317799"/>
          </a:xfrm>
          <a:prstGeom prst="rect">
            <a:avLst/>
          </a:prstGeom>
          <a:noFill/>
          <a:ln>
            <a:noFill/>
          </a:ln>
        </p:spPr>
      </p:pic>
      <p:cxnSp>
        <p:nvCxnSpPr>
          <p:cNvPr id="23" name="Straight Arrow Connector 22"/>
          <p:cNvCxnSpPr/>
          <p:nvPr/>
        </p:nvCxnSpPr>
        <p:spPr bwMode="auto">
          <a:xfrm>
            <a:off x="2667000" y="1828800"/>
            <a:ext cx="1828800" cy="9906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29" name="TextBox 28"/>
          <p:cNvSpPr txBox="1"/>
          <p:nvPr/>
        </p:nvSpPr>
        <p:spPr>
          <a:xfrm>
            <a:off x="3657600" y="1905000"/>
            <a:ext cx="381000" cy="400110"/>
          </a:xfrm>
          <a:prstGeom prst="rect">
            <a:avLst/>
          </a:prstGeom>
          <a:solidFill>
            <a:srgbClr val="FFFF00"/>
          </a:solidFill>
        </p:spPr>
        <p:txBody>
          <a:bodyPr wrap="square" rtlCol="0">
            <a:spAutoFit/>
          </a:bodyPr>
          <a:lstStyle/>
          <a:p>
            <a:pPr algn="ctr"/>
            <a:r>
              <a:rPr lang="en-US" dirty="0"/>
              <a:t>3</a:t>
            </a:r>
            <a:r>
              <a:rPr lang="en-US" dirty="0" smtClean="0"/>
              <a:t> </a:t>
            </a:r>
            <a:endParaRPr lang="en-US" dirty="0"/>
          </a:p>
        </p:txBody>
      </p:sp>
      <p:cxnSp>
        <p:nvCxnSpPr>
          <p:cNvPr id="43" name="Straight Connector 42"/>
          <p:cNvCxnSpPr/>
          <p:nvPr/>
        </p:nvCxnSpPr>
        <p:spPr bwMode="auto">
          <a:xfrm rot="5400000" flipH="1" flipV="1">
            <a:off x="7644044" y="5300339"/>
            <a:ext cx="628095" cy="238218"/>
          </a:xfrm>
          <a:prstGeom prst="line">
            <a:avLst/>
          </a:prstGeom>
          <a:solidFill>
            <a:schemeClr val="bg1"/>
          </a:solidFill>
          <a:ln w="25400" cap="flat" cmpd="sng" algn="ctr">
            <a:solidFill>
              <a:schemeClr val="bg2">
                <a:lumMod val="75000"/>
              </a:schemeClr>
            </a:solidFill>
            <a:prstDash val="solid"/>
            <a:round/>
            <a:headEnd type="none" w="med" len="med"/>
            <a:tailEnd type="none" w="med" len="med"/>
          </a:ln>
          <a:effectLst/>
        </p:spPr>
      </p:cxnSp>
      <p:cxnSp>
        <p:nvCxnSpPr>
          <p:cNvPr id="27" name="Straight Arrow Connector 26"/>
          <p:cNvCxnSpPr/>
          <p:nvPr/>
        </p:nvCxnSpPr>
        <p:spPr bwMode="auto">
          <a:xfrm rot="5400000" flipH="1" flipV="1">
            <a:off x="3619500" y="2933700"/>
            <a:ext cx="838200" cy="7620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32" name="TextBox 31"/>
          <p:cNvSpPr txBox="1"/>
          <p:nvPr/>
        </p:nvSpPr>
        <p:spPr>
          <a:xfrm>
            <a:off x="3581400" y="2971800"/>
            <a:ext cx="381000" cy="400110"/>
          </a:xfrm>
          <a:prstGeom prst="rect">
            <a:avLst/>
          </a:prstGeom>
          <a:solidFill>
            <a:srgbClr val="FFFF00"/>
          </a:solidFill>
        </p:spPr>
        <p:txBody>
          <a:bodyPr wrap="square" rtlCol="0">
            <a:spAutoFit/>
          </a:bodyPr>
          <a:lstStyle/>
          <a:p>
            <a:pPr algn="ctr"/>
            <a:r>
              <a:rPr lang="en-US" dirty="0"/>
              <a:t>2</a:t>
            </a:r>
            <a:r>
              <a:rPr lang="en-US" dirty="0" smtClean="0"/>
              <a:t> </a:t>
            </a:r>
            <a:endParaRPr lang="en-US" dirty="0"/>
          </a:p>
        </p:txBody>
      </p:sp>
    </p:spTree>
    <p:extLst>
      <p:ext uri="{BB962C8B-B14F-4D97-AF65-F5344CB8AC3E}">
        <p14:creationId xmlns:p14="http://schemas.microsoft.com/office/powerpoint/2010/main" val="14294689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35</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34052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36</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244856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37</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alpha val="5098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334000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38</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alpha val="5098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Up Arrow 8"/>
          <p:cNvSpPr/>
          <p:nvPr/>
        </p:nvSpPr>
        <p:spPr bwMode="auto">
          <a:xfrm rot="18357455">
            <a:off x="2051011" y="711176"/>
            <a:ext cx="1619360" cy="2302647"/>
          </a:xfrm>
          <a:prstGeom prst="upArrow">
            <a:avLst/>
          </a:prstGeom>
          <a:gradFill flip="none" rotWithShape="1">
            <a:gsLst>
              <a:gs pos="0">
                <a:schemeClr val="bg2">
                  <a:lumMod val="20000"/>
                  <a:lumOff val="80000"/>
                </a:schemeClr>
              </a:gs>
              <a:gs pos="84000">
                <a:srgbClr val="FFFF00"/>
              </a:gs>
              <a:gs pos="100000">
                <a:srgbClr val="FFFF00"/>
              </a:gs>
            </a:gsLst>
            <a:lin ang="16200000" scaled="1"/>
            <a:tileRect/>
          </a:gra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a:xfrm rot="2153619">
            <a:off x="2057400" y="1371600"/>
            <a:ext cx="1569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077397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39</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alpha val="5098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Up Arrow 8"/>
          <p:cNvSpPr/>
          <p:nvPr/>
        </p:nvSpPr>
        <p:spPr bwMode="auto">
          <a:xfrm rot="18357455">
            <a:off x="2051011" y="711176"/>
            <a:ext cx="1619360" cy="2302647"/>
          </a:xfrm>
          <a:prstGeom prst="upArrow">
            <a:avLst/>
          </a:prstGeom>
          <a:gradFill flip="none" rotWithShape="1">
            <a:gsLst>
              <a:gs pos="0">
                <a:schemeClr val="bg2">
                  <a:lumMod val="20000"/>
                  <a:lumOff val="80000"/>
                </a:schemeClr>
              </a:gs>
              <a:gs pos="84000">
                <a:srgbClr val="FFFF00"/>
              </a:gs>
              <a:gs pos="100000">
                <a:srgbClr val="FFFF00"/>
              </a:gs>
            </a:gsLst>
            <a:lin ang="16200000" scaled="1"/>
            <a:tileRect/>
          </a:gra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a:xfrm rot="2153619">
            <a:off x="2057400" y="1371600"/>
            <a:ext cx="1569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381000" y="3733800"/>
            <a:ext cx="50292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Fast</a:t>
            </a:r>
          </a:p>
          <a:p>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Accurate</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Finger or Stylus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95296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305800" cy="6001644"/>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endParaRPr lang="en-US" sz="1600" dirty="0" smtClean="0"/>
          </a:p>
          <a:p>
            <a:pPr marL="282575" indent="-282575">
              <a:buFont typeface="+mj-lt"/>
              <a:buAutoNum type="arabicPeriod"/>
            </a:pPr>
            <a:r>
              <a:rPr lang="en-US" sz="1600" dirty="0" smtClean="0"/>
              <a:t>In which of the following situations would animation be likely to help? (</a:t>
            </a:r>
            <a:r>
              <a:rPr lang="en-US" sz="1600" b="1" dirty="0" smtClean="0"/>
              <a:t>choose all that apply</a:t>
            </a:r>
            <a:r>
              <a:rPr lang="en-US" sz="1600" dirty="0" smtClean="0"/>
              <a:t>)</a:t>
            </a:r>
            <a:br>
              <a:rPr lang="en-US" sz="1600" dirty="0" smtClean="0"/>
            </a:br>
            <a:r>
              <a:rPr lang="en-US" sz="1600" dirty="0" smtClean="0"/>
              <a:t>	A. Highlighting a button (to show that it’s enabled) when the user </a:t>
            </a:r>
            <a:r>
              <a:rPr lang="en-US" sz="1600" dirty="0" err="1" smtClean="0"/>
              <a:t>mouses</a:t>
            </a:r>
            <a:r>
              <a:rPr lang="en-US" sz="1600" dirty="0" smtClean="0"/>
              <a:t> over it</a:t>
            </a:r>
            <a:r>
              <a:rPr lang="en-US" sz="1600" dirty="0"/>
              <a:t/>
            </a:r>
            <a:br>
              <a:rPr lang="en-US" sz="1600" dirty="0"/>
            </a:br>
            <a:r>
              <a:rPr lang="en-US" sz="1600" dirty="0" smtClean="0"/>
              <a:t>	B. Scrolling when the user clicks on a link to another place in a document</a:t>
            </a:r>
            <a:br>
              <a:rPr lang="en-US" sz="1600" dirty="0" smtClean="0"/>
            </a:br>
            <a:r>
              <a:rPr lang="en-US" sz="1600" dirty="0" smtClean="0"/>
              <a:t>	C. Displaying a </a:t>
            </a:r>
            <a:r>
              <a:rPr lang="en-US" sz="1600" dirty="0" err="1" smtClean="0"/>
              <a:t>throbber</a:t>
            </a:r>
            <a:r>
              <a:rPr lang="en-US" sz="1600" dirty="0" smtClean="0"/>
              <a:t/>
            </a:r>
            <a:br>
              <a:rPr lang="en-US" sz="1600" dirty="0" smtClean="0"/>
            </a:br>
            <a:r>
              <a:rPr lang="en-US" sz="1600" dirty="0" smtClean="0"/>
              <a:t>	D. Scrolling when the user drags the </a:t>
            </a:r>
            <a:r>
              <a:rPr lang="en-US" sz="1600" smtClean="0"/>
              <a:t>scrollbar thumb.</a:t>
            </a:r>
            <a:r>
              <a:rPr lang="en-US" sz="1600" dirty="0" smtClean="0"/>
              <a:t/>
            </a:r>
            <a:br>
              <a:rPr lang="en-US" sz="1600" dirty="0" smtClean="0"/>
            </a:br>
            <a:endParaRPr lang="en-US" sz="1600" dirty="0" smtClean="0"/>
          </a:p>
          <a:p>
            <a:pPr marL="282575" indent="-282575">
              <a:buFont typeface="+mj-lt"/>
              <a:buAutoNum type="arabicPeriod"/>
            </a:pPr>
            <a:r>
              <a:rPr lang="en-US" sz="1600" dirty="0" err="1" smtClean="0"/>
              <a:t>jQuery’s</a:t>
            </a:r>
            <a:r>
              <a:rPr lang="en-US" sz="1600" dirty="0" smtClean="0"/>
              <a:t> animate() method is usually called from an event listener; for example, a click listener might use animate() to animate the appearance of a menu.  Which of the following statements are true as a result? (</a:t>
            </a:r>
            <a:r>
              <a:rPr lang="en-US" sz="1600" b="1" dirty="0" smtClean="0"/>
              <a:t>choose all that apply</a:t>
            </a:r>
            <a:r>
              <a:rPr lang="en-US" sz="1600" dirty="0" smtClean="0"/>
              <a:t>)</a:t>
            </a:r>
            <a:br>
              <a:rPr lang="en-US" sz="1600" dirty="0" smtClean="0"/>
            </a:br>
            <a:r>
              <a:rPr lang="en-US" sz="1600" dirty="0" smtClean="0"/>
              <a:t>	A. animate() uses timer events.</a:t>
            </a:r>
            <a:br>
              <a:rPr lang="en-US" sz="1600" dirty="0" smtClean="0"/>
            </a:br>
            <a:r>
              <a:rPr lang="en-US" sz="1600" dirty="0" smtClean="0"/>
              <a:t>	B. animate() uses mouse capture.</a:t>
            </a:r>
            <a:br>
              <a:rPr lang="en-US" sz="1600" dirty="0" smtClean="0"/>
            </a:br>
            <a:r>
              <a:rPr lang="en-US" sz="1600" dirty="0" smtClean="0"/>
              <a:t>	</a:t>
            </a:r>
            <a:r>
              <a:rPr lang="en-US" sz="1600" dirty="0"/>
              <a:t>C</a:t>
            </a:r>
            <a:r>
              <a:rPr lang="en-US" sz="1600" dirty="0" smtClean="0"/>
              <a:t>. animate() doesn’t return until the animation is complete.</a:t>
            </a:r>
            <a:br>
              <a:rPr lang="en-US" sz="1600" dirty="0" smtClean="0"/>
            </a:br>
            <a:r>
              <a:rPr lang="en-US" sz="1600" dirty="0" smtClean="0"/>
              <a:t>	D. animate() contains a loop that steps through the frames of the animation.</a:t>
            </a:r>
            <a:br>
              <a:rPr lang="en-US" sz="1600" dirty="0" smtClean="0"/>
            </a:br>
            <a:endParaRPr lang="en-US" sz="1600" dirty="0" smtClean="0"/>
          </a:p>
          <a:p>
            <a:pPr marL="282575" indent="-282575">
              <a:buFont typeface="+mj-lt"/>
              <a:buAutoNum type="arabicPeriod"/>
            </a:pPr>
            <a:r>
              <a:rPr lang="en-US" sz="1600" dirty="0"/>
              <a:t>Which of the following techniques is most </a:t>
            </a:r>
            <a:r>
              <a:rPr lang="en-US" sz="1600" dirty="0" smtClean="0"/>
              <a:t>useful for animating </a:t>
            </a:r>
            <a:r>
              <a:rPr lang="en-US" sz="1600" dirty="0"/>
              <a:t>a fast-moving object? (</a:t>
            </a:r>
            <a:r>
              <a:rPr lang="en-US" sz="1600" b="1" dirty="0"/>
              <a:t>choose the best answer</a:t>
            </a:r>
            <a:r>
              <a:rPr lang="en-US" sz="1600" dirty="0"/>
              <a:t>)</a:t>
            </a:r>
            <a:br>
              <a:rPr lang="en-US" sz="1600" dirty="0"/>
            </a:br>
            <a:r>
              <a:rPr lang="en-US" sz="1600" dirty="0"/>
              <a:t>	A. motion blur</a:t>
            </a:r>
            <a:br>
              <a:rPr lang="en-US" sz="1600" dirty="0"/>
            </a:br>
            <a:r>
              <a:rPr lang="en-US" sz="1600" dirty="0"/>
              <a:t>	B. slow-in, slow-out</a:t>
            </a:r>
            <a:br>
              <a:rPr lang="en-US" sz="1600" dirty="0"/>
            </a:br>
            <a:r>
              <a:rPr lang="en-US" sz="1600" dirty="0"/>
              <a:t>	C. anticipation</a:t>
            </a:r>
            <a:br>
              <a:rPr lang="en-US" sz="1600" dirty="0"/>
            </a:br>
            <a:r>
              <a:rPr lang="en-US" sz="1600" dirty="0"/>
              <a:t>	D. follow-through</a:t>
            </a:r>
          </a:p>
          <a:p>
            <a:pPr marL="282575" indent="-282575">
              <a:buFont typeface="+mj-lt"/>
              <a:buAutoNum type="arabicPeriod"/>
            </a:pPr>
            <a:endParaRPr lang="en-US" sz="1600" dirty="0" smtClean="0"/>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413933" y="1419578"/>
            <a:ext cx="200378" cy="6208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37" name="Oval 36"/>
          <p:cNvSpPr/>
          <p:nvPr/>
        </p:nvSpPr>
        <p:spPr bwMode="auto">
          <a:xfrm>
            <a:off x="1419578" y="160020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8" name="Oval 37"/>
          <p:cNvSpPr/>
          <p:nvPr/>
        </p:nvSpPr>
        <p:spPr bwMode="auto">
          <a:xfrm>
            <a:off x="1419578" y="182880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Oval 47"/>
          <p:cNvSpPr/>
          <p:nvPr/>
        </p:nvSpPr>
        <p:spPr bwMode="auto">
          <a:xfrm>
            <a:off x="1442155" y="2155614"/>
            <a:ext cx="172156"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9" name="Oval 48"/>
          <p:cNvSpPr/>
          <p:nvPr/>
        </p:nvSpPr>
        <p:spPr bwMode="auto">
          <a:xfrm>
            <a:off x="1399822" y="3304822"/>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0" name="Oval 49"/>
          <p:cNvSpPr/>
          <p:nvPr/>
        </p:nvSpPr>
        <p:spPr bwMode="auto">
          <a:xfrm>
            <a:off x="1419578" y="3623170"/>
            <a:ext cx="194733"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Oval 50"/>
          <p:cNvSpPr/>
          <p:nvPr/>
        </p:nvSpPr>
        <p:spPr bwMode="auto">
          <a:xfrm>
            <a:off x="1433689" y="3874347"/>
            <a:ext cx="180622"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2" name="Oval 51"/>
          <p:cNvSpPr/>
          <p:nvPr/>
        </p:nvSpPr>
        <p:spPr bwMode="auto">
          <a:xfrm>
            <a:off x="1447800" y="4120444"/>
            <a:ext cx="180622" cy="6208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3" name="Oval 52"/>
          <p:cNvSpPr/>
          <p:nvPr/>
        </p:nvSpPr>
        <p:spPr bwMode="auto">
          <a:xfrm>
            <a:off x="1405467" y="5000978"/>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07363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animBg="1"/>
      <p:bldP spid="48" grpId="0" animBg="1"/>
      <p:bldP spid="49"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Resistive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40</a:t>
            </a:fld>
            <a:endParaRPr lang="en-US" smtClean="0"/>
          </a:p>
        </p:txBody>
      </p:sp>
      <p:sp>
        <p:nvSpPr>
          <p:cNvPr id="30" name="Parallelogram 29"/>
          <p:cNvSpPr/>
          <p:nvPr/>
        </p:nvSpPr>
        <p:spPr bwMode="auto">
          <a:xfrm rot="1687542">
            <a:off x="2239314" y="1900484"/>
            <a:ext cx="5024989" cy="2677092"/>
          </a:xfrm>
          <a:prstGeom prst="parallelogram">
            <a:avLst/>
          </a:prstGeom>
          <a:solidFill>
            <a:srgbClr val="CC6600">
              <a:alpha val="5098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Parallelogram 14"/>
          <p:cNvSpPr/>
          <p:nvPr/>
        </p:nvSpPr>
        <p:spPr bwMode="auto">
          <a:xfrm rot="1687542">
            <a:off x="2239314" y="1407347"/>
            <a:ext cx="5024989" cy="2677092"/>
          </a:xfrm>
          <a:prstGeom prst="parallelogram">
            <a:avLst/>
          </a:prstGeom>
          <a:solidFill>
            <a:srgbClr val="FFC000">
              <a:alpha val="49020"/>
            </a:srgb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Up Arrow 8"/>
          <p:cNvSpPr/>
          <p:nvPr/>
        </p:nvSpPr>
        <p:spPr bwMode="auto">
          <a:xfrm rot="18357455">
            <a:off x="2051011" y="711176"/>
            <a:ext cx="1619360" cy="2302647"/>
          </a:xfrm>
          <a:prstGeom prst="upArrow">
            <a:avLst/>
          </a:prstGeom>
          <a:gradFill flip="none" rotWithShape="1">
            <a:gsLst>
              <a:gs pos="0">
                <a:schemeClr val="bg2">
                  <a:lumMod val="20000"/>
                  <a:lumOff val="80000"/>
                </a:schemeClr>
              </a:gs>
              <a:gs pos="84000">
                <a:srgbClr val="FFFF00"/>
              </a:gs>
              <a:gs pos="100000">
                <a:srgbClr val="FFFF00"/>
              </a:gs>
            </a:gsLst>
            <a:lin ang="16200000" scaled="1"/>
            <a:tileRect/>
          </a:gra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a:xfrm rot="2153619">
            <a:off x="2057400" y="1371600"/>
            <a:ext cx="1569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381000" y="3733800"/>
            <a:ext cx="50292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Fast</a:t>
            </a:r>
          </a:p>
          <a:p>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Accurate</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Finger or Stylus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181600" y="685800"/>
            <a:ext cx="36576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Not Multi-touch</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                   </a:t>
            </a:r>
          </a:p>
          <a:p>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965864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41</a:t>
            </a:fld>
            <a:endParaRPr lang="en-US" smtClean="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275905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42</a:t>
            </a:fld>
            <a:endParaRPr lang="en-US" smtClean="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nvGrpSpPr>
          <p:cNvPr id="11" name="Group 10"/>
          <p:cNvGrpSpPr/>
          <p:nvPr/>
        </p:nvGrpSpPr>
        <p:grpSpPr>
          <a:xfrm>
            <a:off x="3810000"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11"/>
          <p:cNvGrpSpPr/>
          <p:nvPr/>
        </p:nvGrpSpPr>
        <p:grpSpPr>
          <a:xfrm>
            <a:off x="2895600" y="31242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15"/>
          <p:cNvGrpSpPr/>
          <p:nvPr/>
        </p:nvGrpSpPr>
        <p:grpSpPr>
          <a:xfrm>
            <a:off x="3733800" y="31242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18"/>
          <p:cNvGrpSpPr/>
          <p:nvPr/>
        </p:nvGrpSpPr>
        <p:grpSpPr>
          <a:xfrm>
            <a:off x="5410200" y="43434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21"/>
          <p:cNvGrpSpPr/>
          <p:nvPr/>
        </p:nvGrpSpPr>
        <p:grpSpPr>
          <a:xfrm>
            <a:off x="3810000"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24"/>
          <p:cNvGrpSpPr/>
          <p:nvPr/>
        </p:nvGrpSpPr>
        <p:grpSpPr>
          <a:xfrm>
            <a:off x="4876800" y="28194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27"/>
          <p:cNvGrpSpPr/>
          <p:nvPr/>
        </p:nvGrpSpPr>
        <p:grpSpPr>
          <a:xfrm>
            <a:off x="4495800" y="33528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30"/>
          <p:cNvGrpSpPr/>
          <p:nvPr/>
        </p:nvGrpSpPr>
        <p:grpSpPr>
          <a:xfrm>
            <a:off x="5029200" y="38862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33"/>
          <p:cNvGrpSpPr/>
          <p:nvPr/>
        </p:nvGrpSpPr>
        <p:grpSpPr>
          <a:xfrm>
            <a:off x="6629400" y="32766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36"/>
          <p:cNvGrpSpPr/>
          <p:nvPr/>
        </p:nvGrpSpPr>
        <p:grpSpPr>
          <a:xfrm>
            <a:off x="5334000" y="3276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0" name="Group 39"/>
          <p:cNvGrpSpPr/>
          <p:nvPr/>
        </p:nvGrpSpPr>
        <p:grpSpPr>
          <a:xfrm>
            <a:off x="4343400"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3" name="Group 42"/>
          <p:cNvGrpSpPr/>
          <p:nvPr/>
        </p:nvGrpSpPr>
        <p:grpSpPr>
          <a:xfrm>
            <a:off x="6019800" y="38862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6" name="Group 45"/>
          <p:cNvGrpSpPr/>
          <p:nvPr/>
        </p:nvGrpSpPr>
        <p:grpSpPr>
          <a:xfrm>
            <a:off x="4114800" y="38862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9" name="Group 48"/>
          <p:cNvGrpSpPr/>
          <p:nvPr/>
        </p:nvGrpSpPr>
        <p:grpSpPr>
          <a:xfrm>
            <a:off x="3048000"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2" name="Group 51"/>
          <p:cNvGrpSpPr/>
          <p:nvPr/>
        </p:nvGrpSpPr>
        <p:grpSpPr>
          <a:xfrm>
            <a:off x="4191000"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5" name="Group 54"/>
          <p:cNvGrpSpPr/>
          <p:nvPr/>
        </p:nvGrpSpPr>
        <p:grpSpPr>
          <a:xfrm>
            <a:off x="4876800" y="22860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8" name="Group 57"/>
          <p:cNvGrpSpPr/>
          <p:nvPr/>
        </p:nvGrpSpPr>
        <p:grpSpPr>
          <a:xfrm>
            <a:off x="5867400" y="2895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4335264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2"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3"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4"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43</a:t>
            </a:fld>
            <a:endParaRPr lang="en-US" smtClean="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nvGrpSpPr>
          <p:cNvPr id="2" name="Group 10"/>
          <p:cNvGrpSpPr/>
          <p:nvPr/>
        </p:nvGrpSpPr>
        <p:grpSpPr>
          <a:xfrm>
            <a:off x="3810000"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2895600" y="31242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733800" y="31242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3434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810000"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4876800" y="28194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495800" y="33528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8862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629400" y="32766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334000" y="3276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343400"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8862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114800" y="38862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048000"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191000"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4876800" y="22860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867400" y="2895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16695442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2"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3"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4"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44</a:t>
            </a:fld>
            <a:endParaRPr lang="en-US" smtClean="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nvGrpSpPr>
          <p:cNvPr id="2" name="Group 10"/>
          <p:cNvGrpSpPr/>
          <p:nvPr/>
        </p:nvGrpSpPr>
        <p:grpSpPr>
          <a:xfrm>
            <a:off x="3810000"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2895600" y="31242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733800" y="31242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3434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810000"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4876800" y="28194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495800" y="33528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8862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629400" y="32766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334000" y="3276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343400"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8862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114800" y="38862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048000"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191000"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4876800" y="22860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867400" y="2895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
        <p:nvSpPr>
          <p:cNvPr id="65" name="TextBox 64"/>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6" name="TextBox 65"/>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7" name="TextBox 66"/>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8" name="TextBox 67"/>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Tree>
    <p:extLst>
      <p:ext uri="{BB962C8B-B14F-4D97-AF65-F5344CB8AC3E}">
        <p14:creationId xmlns:p14="http://schemas.microsoft.com/office/powerpoint/2010/main" val="38604369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2"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3"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4"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45</a:t>
            </a:fld>
            <a:endParaRPr lang="en-US" smtClean="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nvGrpSpPr>
          <p:cNvPr id="2" name="Group 10"/>
          <p:cNvGrpSpPr/>
          <p:nvPr/>
        </p:nvGrpSpPr>
        <p:grpSpPr>
          <a:xfrm>
            <a:off x="3810000"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2895600" y="31242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733800" y="31242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3434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810000"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4876800" y="28194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495800" y="33528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8862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629400" y="32766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334000" y="3276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343400"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8862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114800" y="38862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048000"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191000"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4876800" y="22860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867400" y="2895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
        <p:nvSpPr>
          <p:cNvPr id="65" name="TextBox 64"/>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6" name="TextBox 65"/>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7" name="TextBox 66"/>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8" name="TextBox 67"/>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pic>
        <p:nvPicPr>
          <p:cNvPr id="69" name="Picture 68" descr="finger.png"/>
          <p:cNvPicPr>
            <a:picLocks noChangeAspect="1"/>
          </p:cNvPicPr>
          <p:nvPr/>
        </p:nvPicPr>
        <p:blipFill>
          <a:blip r:embed="rId3"/>
          <a:stretch>
            <a:fillRect/>
          </a:stretch>
        </p:blipFill>
        <p:spPr>
          <a:xfrm>
            <a:off x="4419600" y="990600"/>
            <a:ext cx="2362200" cy="2317799"/>
          </a:xfrm>
          <a:prstGeom prst="rect">
            <a:avLst/>
          </a:prstGeom>
          <a:noFill/>
          <a:ln>
            <a:noFill/>
          </a:ln>
        </p:spPr>
      </p:pic>
    </p:spTree>
    <p:extLst>
      <p:ext uri="{BB962C8B-B14F-4D97-AF65-F5344CB8AC3E}">
        <p14:creationId xmlns:p14="http://schemas.microsoft.com/office/powerpoint/2010/main" val="28832296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5"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6"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7"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68" name="TextBox 67"/>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69" name="TextBox 68"/>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70" name="TextBox 69"/>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71" name="TextBox 70"/>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20 C </a:t>
            </a:r>
            <a:endParaRPr lang="en-US" dirty="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58" name="Picture 57" descr="finger.png"/>
          <p:cNvPicPr>
            <a:picLocks noChangeAspect="1"/>
          </p:cNvPicPr>
          <p:nvPr/>
        </p:nvPicPr>
        <p:blipFill>
          <a:blip r:embed="rId3"/>
          <a:stretch>
            <a:fillRect/>
          </a:stretch>
        </p:blipFill>
        <p:spPr>
          <a:xfrm>
            <a:off x="4419600" y="990600"/>
            <a:ext cx="2362200" cy="2317799"/>
          </a:xfrm>
          <a:prstGeom prst="rect">
            <a:avLst/>
          </a:prstGeom>
          <a:noFill/>
          <a:ln>
            <a:noFill/>
          </a:ln>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46</a:t>
            </a:fld>
            <a:endParaRPr lang="en-US" smtClean="0"/>
          </a:p>
        </p:txBody>
      </p:sp>
      <p:grpSp>
        <p:nvGrpSpPr>
          <p:cNvPr id="2" name="Group 10"/>
          <p:cNvGrpSpPr/>
          <p:nvPr/>
        </p:nvGrpSpPr>
        <p:grpSpPr>
          <a:xfrm>
            <a:off x="3921374"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3006974" y="30480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845174" y="30480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1910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921374"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5562600" y="12192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607174" y="32766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7338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553200" y="31242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410200" y="2514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454774"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7338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226174" y="38100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159374"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302374"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5334000" y="16764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486400" y="2133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37285476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5"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6"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7"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68" name="TextBox 67"/>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19 C </a:t>
            </a:r>
            <a:endParaRPr lang="en-US" dirty="0"/>
          </a:p>
        </p:txBody>
      </p:sp>
      <p:sp>
        <p:nvSpPr>
          <p:cNvPr id="69" name="TextBox 68"/>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0" name="TextBox 69"/>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1" name="TextBox 70"/>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15 C </a:t>
            </a:r>
            <a:endParaRPr lang="en-US" dirty="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58" name="Picture 57" descr="finger.png"/>
          <p:cNvPicPr>
            <a:picLocks noChangeAspect="1"/>
          </p:cNvPicPr>
          <p:nvPr/>
        </p:nvPicPr>
        <p:blipFill>
          <a:blip r:embed="rId3"/>
          <a:stretch>
            <a:fillRect/>
          </a:stretch>
        </p:blipFill>
        <p:spPr>
          <a:xfrm>
            <a:off x="4419600" y="990600"/>
            <a:ext cx="2362200" cy="2317799"/>
          </a:xfrm>
          <a:prstGeom prst="rect">
            <a:avLst/>
          </a:prstGeom>
          <a:noFill/>
          <a:ln>
            <a:noFill/>
          </a:ln>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47</a:t>
            </a:fld>
            <a:endParaRPr lang="en-US" smtClean="0"/>
          </a:p>
        </p:txBody>
      </p:sp>
      <p:grpSp>
        <p:nvGrpSpPr>
          <p:cNvPr id="2" name="Group 10"/>
          <p:cNvGrpSpPr/>
          <p:nvPr/>
        </p:nvGrpSpPr>
        <p:grpSpPr>
          <a:xfrm>
            <a:off x="3921374"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3006974" y="30480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845174" y="30480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1910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921374"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5562600" y="12192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607174" y="32766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7338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553200" y="31242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410200" y="2514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454774"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7338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226174" y="38100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159374"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302374"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5334000" y="16764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486400" y="2133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35985411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5"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6"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7"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68" name="TextBox 67"/>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19 C </a:t>
            </a:r>
            <a:endParaRPr lang="en-US" dirty="0"/>
          </a:p>
        </p:txBody>
      </p:sp>
      <p:sp>
        <p:nvSpPr>
          <p:cNvPr id="69" name="TextBox 68"/>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0" name="TextBox 69"/>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1" name="TextBox 70"/>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15 C </a:t>
            </a:r>
            <a:endParaRPr lang="en-US" dirty="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58" name="Picture 57" descr="finger.png"/>
          <p:cNvPicPr>
            <a:picLocks noChangeAspect="1"/>
          </p:cNvPicPr>
          <p:nvPr/>
        </p:nvPicPr>
        <p:blipFill>
          <a:blip r:embed="rId3"/>
          <a:stretch>
            <a:fillRect/>
          </a:stretch>
        </p:blipFill>
        <p:spPr>
          <a:xfrm>
            <a:off x="4419600" y="990600"/>
            <a:ext cx="2362200" cy="2317799"/>
          </a:xfrm>
          <a:prstGeom prst="rect">
            <a:avLst/>
          </a:prstGeom>
          <a:noFill/>
          <a:ln>
            <a:noFill/>
          </a:ln>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48</a:t>
            </a:fld>
            <a:endParaRPr lang="en-US" smtClean="0"/>
          </a:p>
        </p:txBody>
      </p:sp>
      <p:grpSp>
        <p:nvGrpSpPr>
          <p:cNvPr id="2" name="Group 10"/>
          <p:cNvGrpSpPr/>
          <p:nvPr/>
        </p:nvGrpSpPr>
        <p:grpSpPr>
          <a:xfrm>
            <a:off x="3921374"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3006974" y="30480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845174" y="30480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1910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921374"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5562600" y="12192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607174" y="32766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7338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553200" y="31242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410200" y="2514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454774"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7338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226174" y="38100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159374"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302374"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5334000" y="16764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486400" y="2133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cxnSp>
        <p:nvCxnSpPr>
          <p:cNvPr id="73" name="Straight Arrow Connector 72"/>
          <p:cNvCxnSpPr/>
          <p:nvPr/>
        </p:nvCxnSpPr>
        <p:spPr bwMode="auto">
          <a:xfrm flipV="1">
            <a:off x="1981200" y="2971800"/>
            <a:ext cx="3429000" cy="304800"/>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4" name="Straight Arrow Connector 73"/>
          <p:cNvCxnSpPr/>
          <p:nvPr/>
        </p:nvCxnSpPr>
        <p:spPr bwMode="auto">
          <a:xfrm rot="16200000" flipV="1">
            <a:off x="4495800" y="4038600"/>
            <a:ext cx="2209800" cy="228600"/>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6" name="Straight Arrow Connector 75"/>
          <p:cNvCxnSpPr/>
          <p:nvPr/>
        </p:nvCxnSpPr>
        <p:spPr bwMode="auto">
          <a:xfrm rot="10800000">
            <a:off x="5562600" y="2971800"/>
            <a:ext cx="1981200" cy="304800"/>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rot="16200000" flipH="1">
            <a:off x="3810000" y="1295400"/>
            <a:ext cx="1600200" cy="16002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446102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2" cstate="print"/>
          <a:srcRect/>
          <a:stretch>
            <a:fillRect/>
          </a:stretch>
        </p:blipFill>
        <p:spPr bwMode="auto">
          <a:xfrm rot="19188147">
            <a:off x="1132693" y="2732894"/>
            <a:ext cx="1066800" cy="1066800"/>
          </a:xfrm>
          <a:prstGeom prst="rect">
            <a:avLst/>
          </a:prstGeom>
          <a:noFill/>
          <a:ln w="9525">
            <a:noFill/>
            <a:miter lim="800000"/>
            <a:headEnd/>
            <a:tailEnd/>
          </a:ln>
          <a:effectLst/>
        </p:spPr>
      </p:pic>
      <p:pic>
        <p:nvPicPr>
          <p:cNvPr id="65" name="Picture 2"/>
          <p:cNvPicPr>
            <a:picLocks noChangeAspect="1" noChangeArrowheads="1"/>
          </p:cNvPicPr>
          <p:nvPr/>
        </p:nvPicPr>
        <p:blipFill>
          <a:blip r:embed="rId2" cstate="print"/>
          <a:srcRect/>
          <a:stretch>
            <a:fillRect/>
          </a:stretch>
        </p:blipFill>
        <p:spPr bwMode="auto">
          <a:xfrm rot="595002">
            <a:off x="3208090" y="693491"/>
            <a:ext cx="1066800" cy="1066800"/>
          </a:xfrm>
          <a:prstGeom prst="rect">
            <a:avLst/>
          </a:prstGeom>
          <a:noFill/>
          <a:ln w="9525">
            <a:noFill/>
            <a:miter lim="800000"/>
            <a:headEnd/>
            <a:tailEnd/>
          </a:ln>
          <a:effectLst/>
        </p:spPr>
      </p:pic>
      <p:pic>
        <p:nvPicPr>
          <p:cNvPr id="66" name="Picture 2"/>
          <p:cNvPicPr>
            <a:picLocks noChangeAspect="1" noChangeArrowheads="1"/>
          </p:cNvPicPr>
          <p:nvPr/>
        </p:nvPicPr>
        <p:blipFill>
          <a:blip r:embed="rId2" cstate="print"/>
          <a:srcRect/>
          <a:stretch>
            <a:fillRect/>
          </a:stretch>
        </p:blipFill>
        <p:spPr bwMode="auto">
          <a:xfrm rot="12477482">
            <a:off x="5293218" y="4912218"/>
            <a:ext cx="1066800" cy="1066800"/>
          </a:xfrm>
          <a:prstGeom prst="rect">
            <a:avLst/>
          </a:prstGeom>
          <a:noFill/>
          <a:ln w="9525">
            <a:noFill/>
            <a:miter lim="800000"/>
            <a:headEnd/>
            <a:tailEnd/>
          </a:ln>
          <a:effectLst/>
        </p:spPr>
      </p:pic>
      <p:pic>
        <p:nvPicPr>
          <p:cNvPr id="67" name="Picture 2"/>
          <p:cNvPicPr>
            <a:picLocks noChangeAspect="1" noChangeArrowheads="1"/>
          </p:cNvPicPr>
          <p:nvPr/>
        </p:nvPicPr>
        <p:blipFill>
          <a:blip r:embed="rId2" cstate="print"/>
          <a:srcRect/>
          <a:stretch>
            <a:fillRect/>
          </a:stretch>
        </p:blipFill>
        <p:spPr bwMode="auto">
          <a:xfrm rot="8208769">
            <a:off x="7230964" y="2811363"/>
            <a:ext cx="1066800" cy="1066800"/>
          </a:xfrm>
          <a:prstGeom prst="rect">
            <a:avLst/>
          </a:prstGeom>
          <a:noFill/>
          <a:ln w="9525">
            <a:noFill/>
            <a:miter lim="800000"/>
            <a:headEnd/>
            <a:tailEnd/>
          </a:ln>
          <a:effectLst/>
        </p:spPr>
      </p:pic>
      <p:sp>
        <p:nvSpPr>
          <p:cNvPr id="68" name="TextBox 67"/>
          <p:cNvSpPr txBox="1"/>
          <p:nvPr/>
        </p:nvSpPr>
        <p:spPr>
          <a:xfrm>
            <a:off x="228600" y="3048000"/>
            <a:ext cx="762000" cy="400110"/>
          </a:xfrm>
          <a:prstGeom prst="rect">
            <a:avLst/>
          </a:prstGeom>
          <a:solidFill>
            <a:srgbClr val="FFFF00"/>
          </a:solidFill>
        </p:spPr>
        <p:txBody>
          <a:bodyPr wrap="square" rtlCol="0">
            <a:spAutoFit/>
          </a:bodyPr>
          <a:lstStyle/>
          <a:p>
            <a:pPr algn="ctr"/>
            <a:r>
              <a:rPr lang="en-US" dirty="0" smtClean="0"/>
              <a:t>19 C </a:t>
            </a:r>
            <a:endParaRPr lang="en-US" dirty="0"/>
          </a:p>
        </p:txBody>
      </p:sp>
      <p:sp>
        <p:nvSpPr>
          <p:cNvPr id="69" name="TextBox 68"/>
          <p:cNvSpPr txBox="1"/>
          <p:nvPr/>
        </p:nvSpPr>
        <p:spPr>
          <a:xfrm>
            <a:off x="2514600" y="762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0" name="TextBox 69"/>
          <p:cNvSpPr txBox="1"/>
          <p:nvPr/>
        </p:nvSpPr>
        <p:spPr>
          <a:xfrm>
            <a:off x="4953000" y="5715000"/>
            <a:ext cx="762000" cy="400110"/>
          </a:xfrm>
          <a:prstGeom prst="rect">
            <a:avLst/>
          </a:prstGeom>
          <a:solidFill>
            <a:srgbClr val="FFFF00"/>
          </a:solidFill>
        </p:spPr>
        <p:txBody>
          <a:bodyPr wrap="square" rtlCol="0">
            <a:spAutoFit/>
          </a:bodyPr>
          <a:lstStyle/>
          <a:p>
            <a:pPr algn="ctr"/>
            <a:r>
              <a:rPr lang="en-US" dirty="0" smtClean="0"/>
              <a:t>17 C </a:t>
            </a:r>
            <a:endParaRPr lang="en-US" dirty="0"/>
          </a:p>
        </p:txBody>
      </p:sp>
      <p:sp>
        <p:nvSpPr>
          <p:cNvPr id="71" name="TextBox 70"/>
          <p:cNvSpPr txBox="1"/>
          <p:nvPr/>
        </p:nvSpPr>
        <p:spPr>
          <a:xfrm>
            <a:off x="7848600" y="3581400"/>
            <a:ext cx="762000" cy="400110"/>
          </a:xfrm>
          <a:prstGeom prst="rect">
            <a:avLst/>
          </a:prstGeom>
          <a:solidFill>
            <a:srgbClr val="FFFF00"/>
          </a:solidFill>
        </p:spPr>
        <p:txBody>
          <a:bodyPr wrap="square" rtlCol="0">
            <a:spAutoFit/>
          </a:bodyPr>
          <a:lstStyle/>
          <a:p>
            <a:pPr algn="ctr"/>
            <a:r>
              <a:rPr lang="en-US" dirty="0" smtClean="0"/>
              <a:t>15 C </a:t>
            </a:r>
            <a:endParaRPr lang="en-US" dirty="0"/>
          </a:p>
        </p:txBody>
      </p:sp>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58" name="Picture 57" descr="finger.png"/>
          <p:cNvPicPr>
            <a:picLocks noChangeAspect="1"/>
          </p:cNvPicPr>
          <p:nvPr/>
        </p:nvPicPr>
        <p:blipFill>
          <a:blip r:embed="rId3"/>
          <a:stretch>
            <a:fillRect/>
          </a:stretch>
        </p:blipFill>
        <p:spPr>
          <a:xfrm>
            <a:off x="4419600" y="990600"/>
            <a:ext cx="2362200" cy="2317799"/>
          </a:xfrm>
          <a:prstGeom prst="rect">
            <a:avLst/>
          </a:prstGeom>
          <a:noFill/>
          <a:ln>
            <a:noFill/>
          </a:ln>
        </p:spPr>
      </p:pic>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49</a:t>
            </a:fld>
            <a:endParaRPr lang="en-US" smtClean="0"/>
          </a:p>
        </p:txBody>
      </p:sp>
      <p:grpSp>
        <p:nvGrpSpPr>
          <p:cNvPr id="2" name="Group 10"/>
          <p:cNvGrpSpPr/>
          <p:nvPr/>
        </p:nvGrpSpPr>
        <p:grpSpPr>
          <a:xfrm>
            <a:off x="3921374" y="2514600"/>
            <a:ext cx="269626" cy="400110"/>
            <a:chOff x="7239000" y="1295400"/>
            <a:chExt cx="269626" cy="400110"/>
          </a:xfrm>
        </p:grpSpPr>
        <p:sp>
          <p:nvSpPr>
            <p:cNvPr id="9" name="Oval 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11"/>
          <p:cNvGrpSpPr/>
          <p:nvPr/>
        </p:nvGrpSpPr>
        <p:grpSpPr>
          <a:xfrm>
            <a:off x="3006974" y="3048000"/>
            <a:ext cx="269626" cy="400110"/>
            <a:chOff x="7239000" y="1295400"/>
            <a:chExt cx="269626" cy="400110"/>
          </a:xfrm>
        </p:grpSpPr>
        <p:sp>
          <p:nvSpPr>
            <p:cNvPr id="14" name="Oval 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15"/>
          <p:cNvGrpSpPr/>
          <p:nvPr/>
        </p:nvGrpSpPr>
        <p:grpSpPr>
          <a:xfrm>
            <a:off x="3845174" y="3048000"/>
            <a:ext cx="269626" cy="400110"/>
            <a:chOff x="7239000" y="1295400"/>
            <a:chExt cx="269626" cy="400110"/>
          </a:xfrm>
        </p:grpSpPr>
        <p:sp>
          <p:nvSpPr>
            <p:cNvPr id="17" name="Oval 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18"/>
          <p:cNvGrpSpPr/>
          <p:nvPr/>
        </p:nvGrpSpPr>
        <p:grpSpPr>
          <a:xfrm>
            <a:off x="5410200" y="4191000"/>
            <a:ext cx="269626" cy="400110"/>
            <a:chOff x="7239000" y="1295400"/>
            <a:chExt cx="269626" cy="400110"/>
          </a:xfrm>
        </p:grpSpPr>
        <p:sp>
          <p:nvSpPr>
            <p:cNvPr id="20" name="Oval 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21"/>
          <p:cNvGrpSpPr/>
          <p:nvPr/>
        </p:nvGrpSpPr>
        <p:grpSpPr>
          <a:xfrm>
            <a:off x="3921374" y="1600200"/>
            <a:ext cx="269626" cy="400110"/>
            <a:chOff x="7239000" y="1295400"/>
            <a:chExt cx="269626" cy="400110"/>
          </a:xfrm>
        </p:grpSpPr>
        <p:sp>
          <p:nvSpPr>
            <p:cNvPr id="23" name="Oval 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24"/>
          <p:cNvGrpSpPr/>
          <p:nvPr/>
        </p:nvGrpSpPr>
        <p:grpSpPr>
          <a:xfrm>
            <a:off x="5562600" y="1219200"/>
            <a:ext cx="269626" cy="400110"/>
            <a:chOff x="7239000" y="1295400"/>
            <a:chExt cx="269626" cy="400110"/>
          </a:xfrm>
        </p:grpSpPr>
        <p:sp>
          <p:nvSpPr>
            <p:cNvPr id="26" name="Oval 2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7" name="TextBox 2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27"/>
          <p:cNvGrpSpPr/>
          <p:nvPr/>
        </p:nvGrpSpPr>
        <p:grpSpPr>
          <a:xfrm>
            <a:off x="4607174" y="3276600"/>
            <a:ext cx="269626" cy="400110"/>
            <a:chOff x="7239000" y="1295400"/>
            <a:chExt cx="269626" cy="400110"/>
          </a:xfrm>
        </p:grpSpPr>
        <p:sp>
          <p:nvSpPr>
            <p:cNvPr id="29" name="Oval 2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30"/>
          <p:cNvGrpSpPr/>
          <p:nvPr/>
        </p:nvGrpSpPr>
        <p:grpSpPr>
          <a:xfrm>
            <a:off x="5029200" y="3733800"/>
            <a:ext cx="269626" cy="400110"/>
            <a:chOff x="7239000" y="1295400"/>
            <a:chExt cx="269626" cy="400110"/>
          </a:xfrm>
        </p:grpSpPr>
        <p:sp>
          <p:nvSpPr>
            <p:cNvPr id="32" name="Oval 3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33"/>
          <p:cNvGrpSpPr/>
          <p:nvPr/>
        </p:nvGrpSpPr>
        <p:grpSpPr>
          <a:xfrm>
            <a:off x="6553200" y="3124200"/>
            <a:ext cx="269626" cy="400110"/>
            <a:chOff x="7239000" y="1295400"/>
            <a:chExt cx="269626" cy="400110"/>
          </a:xfrm>
        </p:grpSpPr>
        <p:sp>
          <p:nvSpPr>
            <p:cNvPr id="35" name="Oval 3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36"/>
          <p:cNvGrpSpPr/>
          <p:nvPr/>
        </p:nvGrpSpPr>
        <p:grpSpPr>
          <a:xfrm>
            <a:off x="5410200" y="2514600"/>
            <a:ext cx="269626" cy="400110"/>
            <a:chOff x="7239000" y="1295400"/>
            <a:chExt cx="269626" cy="400110"/>
          </a:xfrm>
        </p:grpSpPr>
        <p:sp>
          <p:nvSpPr>
            <p:cNvPr id="38" name="Oval 3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39"/>
          <p:cNvGrpSpPr/>
          <p:nvPr/>
        </p:nvGrpSpPr>
        <p:grpSpPr>
          <a:xfrm>
            <a:off x="4454774" y="2590800"/>
            <a:ext cx="269626" cy="400110"/>
            <a:chOff x="7239000" y="1295400"/>
            <a:chExt cx="269626" cy="400110"/>
          </a:xfrm>
        </p:grpSpPr>
        <p:sp>
          <p:nvSpPr>
            <p:cNvPr id="41" name="Oval 4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TextBox 4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2" name="Group 42"/>
          <p:cNvGrpSpPr/>
          <p:nvPr/>
        </p:nvGrpSpPr>
        <p:grpSpPr>
          <a:xfrm>
            <a:off x="6019800" y="3733800"/>
            <a:ext cx="269626" cy="400110"/>
            <a:chOff x="7239000" y="1295400"/>
            <a:chExt cx="269626" cy="400110"/>
          </a:xfrm>
        </p:grpSpPr>
        <p:sp>
          <p:nvSpPr>
            <p:cNvPr id="44" name="Oval 4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TextBox 4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5" name="Group 45"/>
          <p:cNvGrpSpPr/>
          <p:nvPr/>
        </p:nvGrpSpPr>
        <p:grpSpPr>
          <a:xfrm>
            <a:off x="4226174" y="3810000"/>
            <a:ext cx="269626" cy="400110"/>
            <a:chOff x="7239000" y="1295400"/>
            <a:chExt cx="269626" cy="400110"/>
          </a:xfrm>
        </p:grpSpPr>
        <p:sp>
          <p:nvSpPr>
            <p:cNvPr id="47" name="Oval 4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8" name="TextBox 4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28" name="Group 48"/>
          <p:cNvGrpSpPr/>
          <p:nvPr/>
        </p:nvGrpSpPr>
        <p:grpSpPr>
          <a:xfrm>
            <a:off x="3159374" y="2438400"/>
            <a:ext cx="269626" cy="400110"/>
            <a:chOff x="7239000" y="1295400"/>
            <a:chExt cx="269626" cy="400110"/>
          </a:xfrm>
        </p:grpSpPr>
        <p:sp>
          <p:nvSpPr>
            <p:cNvPr id="50" name="Oval 4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1" name="Group 51"/>
          <p:cNvGrpSpPr/>
          <p:nvPr/>
        </p:nvGrpSpPr>
        <p:grpSpPr>
          <a:xfrm>
            <a:off x="4302374" y="1981200"/>
            <a:ext cx="269626" cy="400110"/>
            <a:chOff x="7239000" y="1295400"/>
            <a:chExt cx="269626" cy="400110"/>
          </a:xfrm>
        </p:grpSpPr>
        <p:sp>
          <p:nvSpPr>
            <p:cNvPr id="53" name="Oval 5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TextBox 5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4" name="Group 54"/>
          <p:cNvGrpSpPr/>
          <p:nvPr/>
        </p:nvGrpSpPr>
        <p:grpSpPr>
          <a:xfrm>
            <a:off x="5334000" y="1676400"/>
            <a:ext cx="269626" cy="400110"/>
            <a:chOff x="7239000" y="1295400"/>
            <a:chExt cx="269626" cy="400110"/>
          </a:xfrm>
        </p:grpSpPr>
        <p:sp>
          <p:nvSpPr>
            <p:cNvPr id="56" name="Oval 5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TextBox 5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7" name="Group 57"/>
          <p:cNvGrpSpPr/>
          <p:nvPr/>
        </p:nvGrpSpPr>
        <p:grpSpPr>
          <a:xfrm>
            <a:off x="5486400" y="2133600"/>
            <a:ext cx="269626" cy="400110"/>
            <a:chOff x="7239000" y="1295400"/>
            <a:chExt cx="269626" cy="400110"/>
          </a:xfrm>
        </p:grpSpPr>
        <p:sp>
          <p:nvSpPr>
            <p:cNvPr id="59" name="Oval 5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TextBox 5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cxnSp>
        <p:nvCxnSpPr>
          <p:cNvPr id="73" name="Straight Arrow Connector 72"/>
          <p:cNvCxnSpPr>
            <a:stCxn id="13" idx="4"/>
          </p:cNvCxnSpPr>
          <p:nvPr/>
        </p:nvCxnSpPr>
        <p:spPr bwMode="auto">
          <a:xfrm rot="5400000" flipH="1" flipV="1">
            <a:off x="4021513" y="3071093"/>
            <a:ext cx="1487979" cy="1289393"/>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78" name="Straight Arrow Connector 77"/>
          <p:cNvCxnSpPr/>
          <p:nvPr/>
        </p:nvCxnSpPr>
        <p:spPr bwMode="auto">
          <a:xfrm>
            <a:off x="3276600" y="1752600"/>
            <a:ext cx="2133600" cy="11430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1802355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Today’s Topics</a:t>
            </a:r>
          </a:p>
        </p:txBody>
      </p:sp>
      <p:sp>
        <p:nvSpPr>
          <p:cNvPr id="6147" name="Rectangle 3"/>
          <p:cNvSpPr>
            <a:spLocks noGrp="1" noChangeArrowheads="1"/>
          </p:cNvSpPr>
          <p:nvPr>
            <p:ph type="body" idx="1"/>
          </p:nvPr>
        </p:nvSpPr>
        <p:spPr/>
        <p:txBody>
          <a:bodyPr/>
          <a:lstStyle/>
          <a:p>
            <a:r>
              <a:rPr lang="en-US" dirty="0"/>
              <a:t>Displays</a:t>
            </a:r>
          </a:p>
          <a:p>
            <a:r>
              <a:rPr lang="en-US"/>
              <a:t>Pointing </a:t>
            </a:r>
            <a:r>
              <a:rPr lang="en-US" smtClean="0"/>
              <a:t>devices</a:t>
            </a:r>
            <a:endParaRPr lang="en-US" dirty="0"/>
          </a:p>
        </p:txBody>
      </p:sp>
      <p:sp>
        <p:nvSpPr>
          <p:cNvPr id="614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14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150" name="Slide Number Placeholder 5"/>
          <p:cNvSpPr>
            <a:spLocks noGrp="1"/>
          </p:cNvSpPr>
          <p:nvPr>
            <p:ph type="sldNum" sz="quarter" idx="12"/>
          </p:nvPr>
        </p:nvSpPr>
        <p:spPr>
          <a:noFill/>
        </p:spPr>
        <p:txBody>
          <a:bodyPr/>
          <a:lstStyle/>
          <a:p>
            <a:fld id="{713055EA-223D-CA4A-9D32-09AA85D26C06}" type="slidenum">
              <a:rPr lang="en-US"/>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13" name="Parallelogram 1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50</a:t>
            </a:fld>
            <a:endParaRPr lang="en-US" smtClean="0"/>
          </a:p>
        </p:txBody>
      </p:sp>
      <p:grpSp>
        <p:nvGrpSpPr>
          <p:cNvPr id="72" name="Group 71"/>
          <p:cNvGrpSpPr/>
          <p:nvPr/>
        </p:nvGrpSpPr>
        <p:grpSpPr>
          <a:xfrm>
            <a:off x="3810000" y="2514600"/>
            <a:ext cx="269626" cy="400110"/>
            <a:chOff x="7239000" y="1295400"/>
            <a:chExt cx="269626" cy="400110"/>
          </a:xfrm>
        </p:grpSpPr>
        <p:sp>
          <p:nvSpPr>
            <p:cNvPr id="74" name="Oval 7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5" name="TextBox 7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6" name="Group 75"/>
          <p:cNvGrpSpPr/>
          <p:nvPr/>
        </p:nvGrpSpPr>
        <p:grpSpPr>
          <a:xfrm>
            <a:off x="2895600" y="3124200"/>
            <a:ext cx="269626" cy="400110"/>
            <a:chOff x="7239000" y="1295400"/>
            <a:chExt cx="269626" cy="400110"/>
          </a:xfrm>
        </p:grpSpPr>
        <p:sp>
          <p:nvSpPr>
            <p:cNvPr id="77" name="Oval 7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9" name="TextBox 7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0" name="Group 79"/>
          <p:cNvGrpSpPr/>
          <p:nvPr/>
        </p:nvGrpSpPr>
        <p:grpSpPr>
          <a:xfrm>
            <a:off x="3733800" y="3124200"/>
            <a:ext cx="269626" cy="400110"/>
            <a:chOff x="7239000" y="1295400"/>
            <a:chExt cx="269626" cy="400110"/>
          </a:xfrm>
        </p:grpSpPr>
        <p:sp>
          <p:nvSpPr>
            <p:cNvPr id="81" name="Oval 8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2" name="TextBox 8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3" name="Group 82"/>
          <p:cNvGrpSpPr/>
          <p:nvPr/>
        </p:nvGrpSpPr>
        <p:grpSpPr>
          <a:xfrm>
            <a:off x="5410200" y="4343400"/>
            <a:ext cx="269626" cy="400110"/>
            <a:chOff x="7239000" y="1295400"/>
            <a:chExt cx="269626" cy="400110"/>
          </a:xfrm>
        </p:grpSpPr>
        <p:sp>
          <p:nvSpPr>
            <p:cNvPr id="84" name="Oval 8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5" name="TextBox 8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6" name="Group 85"/>
          <p:cNvGrpSpPr/>
          <p:nvPr/>
        </p:nvGrpSpPr>
        <p:grpSpPr>
          <a:xfrm>
            <a:off x="3810000" y="1600200"/>
            <a:ext cx="269626" cy="400110"/>
            <a:chOff x="7239000" y="1295400"/>
            <a:chExt cx="269626" cy="400110"/>
          </a:xfrm>
        </p:grpSpPr>
        <p:sp>
          <p:nvSpPr>
            <p:cNvPr id="87" name="Oval 8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8" name="TextBox 8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9" name="Group 88"/>
          <p:cNvGrpSpPr/>
          <p:nvPr/>
        </p:nvGrpSpPr>
        <p:grpSpPr>
          <a:xfrm>
            <a:off x="4876800" y="2819400"/>
            <a:ext cx="269626" cy="400110"/>
            <a:chOff x="7239000" y="1295400"/>
            <a:chExt cx="269626" cy="400110"/>
          </a:xfrm>
        </p:grpSpPr>
        <p:sp>
          <p:nvSpPr>
            <p:cNvPr id="90" name="Oval 8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1" name="TextBox 9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2" name="Group 91"/>
          <p:cNvGrpSpPr/>
          <p:nvPr/>
        </p:nvGrpSpPr>
        <p:grpSpPr>
          <a:xfrm>
            <a:off x="4495800" y="3352800"/>
            <a:ext cx="269626" cy="400110"/>
            <a:chOff x="7239000" y="1295400"/>
            <a:chExt cx="269626" cy="400110"/>
          </a:xfrm>
        </p:grpSpPr>
        <p:sp>
          <p:nvSpPr>
            <p:cNvPr id="93" name="Oval 9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4" name="TextBox 9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5" name="Group 94"/>
          <p:cNvGrpSpPr/>
          <p:nvPr/>
        </p:nvGrpSpPr>
        <p:grpSpPr>
          <a:xfrm>
            <a:off x="5029200" y="3886200"/>
            <a:ext cx="269626" cy="400110"/>
            <a:chOff x="7239000" y="1295400"/>
            <a:chExt cx="269626" cy="400110"/>
          </a:xfrm>
        </p:grpSpPr>
        <p:sp>
          <p:nvSpPr>
            <p:cNvPr id="96" name="Oval 9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7" name="TextBox 9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8" name="Group 97"/>
          <p:cNvGrpSpPr/>
          <p:nvPr/>
        </p:nvGrpSpPr>
        <p:grpSpPr>
          <a:xfrm>
            <a:off x="6629400" y="3276600"/>
            <a:ext cx="269626" cy="400110"/>
            <a:chOff x="7239000" y="1295400"/>
            <a:chExt cx="269626" cy="400110"/>
          </a:xfrm>
        </p:grpSpPr>
        <p:sp>
          <p:nvSpPr>
            <p:cNvPr id="99" name="Oval 9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0" name="TextBox 9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1" name="Group 100"/>
          <p:cNvGrpSpPr/>
          <p:nvPr/>
        </p:nvGrpSpPr>
        <p:grpSpPr>
          <a:xfrm>
            <a:off x="5334000" y="3276600"/>
            <a:ext cx="269626" cy="400110"/>
            <a:chOff x="7239000" y="1295400"/>
            <a:chExt cx="269626" cy="400110"/>
          </a:xfrm>
        </p:grpSpPr>
        <p:sp>
          <p:nvSpPr>
            <p:cNvPr id="102" name="Oval 10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3" name="TextBox 10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4" name="Group 103"/>
          <p:cNvGrpSpPr/>
          <p:nvPr/>
        </p:nvGrpSpPr>
        <p:grpSpPr>
          <a:xfrm>
            <a:off x="4343400" y="2590800"/>
            <a:ext cx="269626" cy="400110"/>
            <a:chOff x="7239000" y="1295400"/>
            <a:chExt cx="269626" cy="400110"/>
          </a:xfrm>
        </p:grpSpPr>
        <p:sp>
          <p:nvSpPr>
            <p:cNvPr id="105" name="Oval 10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6" name="TextBox 10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7" name="Group 106"/>
          <p:cNvGrpSpPr/>
          <p:nvPr/>
        </p:nvGrpSpPr>
        <p:grpSpPr>
          <a:xfrm>
            <a:off x="6019800" y="3886200"/>
            <a:ext cx="269626" cy="400110"/>
            <a:chOff x="7239000" y="1295400"/>
            <a:chExt cx="269626" cy="400110"/>
          </a:xfrm>
        </p:grpSpPr>
        <p:sp>
          <p:nvSpPr>
            <p:cNvPr id="108" name="Oval 10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9" name="TextBox 10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0" name="Group 109"/>
          <p:cNvGrpSpPr/>
          <p:nvPr/>
        </p:nvGrpSpPr>
        <p:grpSpPr>
          <a:xfrm>
            <a:off x="4114800" y="3886200"/>
            <a:ext cx="269626" cy="400110"/>
            <a:chOff x="7239000" y="1295400"/>
            <a:chExt cx="269626" cy="400110"/>
          </a:xfrm>
        </p:grpSpPr>
        <p:sp>
          <p:nvSpPr>
            <p:cNvPr id="111" name="Oval 11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2" name="TextBox 11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3" name="Group 112"/>
          <p:cNvGrpSpPr/>
          <p:nvPr/>
        </p:nvGrpSpPr>
        <p:grpSpPr>
          <a:xfrm>
            <a:off x="3048000" y="2438400"/>
            <a:ext cx="269626" cy="400110"/>
            <a:chOff x="7239000" y="1295400"/>
            <a:chExt cx="269626" cy="400110"/>
          </a:xfrm>
        </p:grpSpPr>
        <p:sp>
          <p:nvSpPr>
            <p:cNvPr id="114" name="Oval 1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5" name="TextBox 1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6" name="Group 115"/>
          <p:cNvGrpSpPr/>
          <p:nvPr/>
        </p:nvGrpSpPr>
        <p:grpSpPr>
          <a:xfrm>
            <a:off x="4191000" y="1981200"/>
            <a:ext cx="269626" cy="400110"/>
            <a:chOff x="7239000" y="1295400"/>
            <a:chExt cx="269626" cy="400110"/>
          </a:xfrm>
        </p:grpSpPr>
        <p:sp>
          <p:nvSpPr>
            <p:cNvPr id="117" name="Oval 1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8" name="TextBox 1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9" name="Group 118"/>
          <p:cNvGrpSpPr/>
          <p:nvPr/>
        </p:nvGrpSpPr>
        <p:grpSpPr>
          <a:xfrm>
            <a:off x="4876800" y="2286000"/>
            <a:ext cx="269626" cy="400110"/>
            <a:chOff x="7239000" y="1295400"/>
            <a:chExt cx="269626" cy="400110"/>
          </a:xfrm>
        </p:grpSpPr>
        <p:sp>
          <p:nvSpPr>
            <p:cNvPr id="120" name="Oval 1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1" name="TextBox 1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2" name="Group 121"/>
          <p:cNvGrpSpPr/>
          <p:nvPr/>
        </p:nvGrpSpPr>
        <p:grpSpPr>
          <a:xfrm>
            <a:off x="5867400" y="2895600"/>
            <a:ext cx="269626" cy="400110"/>
            <a:chOff x="7239000" y="1295400"/>
            <a:chExt cx="269626" cy="400110"/>
          </a:xfrm>
        </p:grpSpPr>
        <p:sp>
          <p:nvSpPr>
            <p:cNvPr id="123" name="Oval 1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4" name="TextBox 1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6202280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13" name="Parallelogram 12"/>
          <p:cNvSpPr/>
          <p:nvPr/>
        </p:nvSpPr>
        <p:spPr bwMode="auto">
          <a:xfrm rot="1687542">
            <a:off x="2239313" y="1940748"/>
            <a:ext cx="5024989" cy="2677092"/>
          </a:xfrm>
          <a:prstGeom prst="parallelogram">
            <a:avLst/>
          </a:prstGeom>
          <a:solidFill>
            <a:srgbClr val="FFC000">
              <a:alpha val="21176"/>
            </a:srgbClr>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51</a:t>
            </a:fld>
            <a:endParaRPr lang="en-US" smtClean="0"/>
          </a:p>
        </p:txBody>
      </p:sp>
      <p:grpSp>
        <p:nvGrpSpPr>
          <p:cNvPr id="2" name="Group 71"/>
          <p:cNvGrpSpPr/>
          <p:nvPr/>
        </p:nvGrpSpPr>
        <p:grpSpPr>
          <a:xfrm>
            <a:off x="3810000" y="2514600"/>
            <a:ext cx="269626" cy="400110"/>
            <a:chOff x="7239000" y="1295400"/>
            <a:chExt cx="269626" cy="400110"/>
          </a:xfrm>
        </p:grpSpPr>
        <p:sp>
          <p:nvSpPr>
            <p:cNvPr id="74" name="Oval 7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5" name="TextBox 7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75"/>
          <p:cNvGrpSpPr/>
          <p:nvPr/>
        </p:nvGrpSpPr>
        <p:grpSpPr>
          <a:xfrm>
            <a:off x="2895600" y="3124200"/>
            <a:ext cx="269626" cy="400110"/>
            <a:chOff x="7239000" y="1295400"/>
            <a:chExt cx="269626" cy="400110"/>
          </a:xfrm>
        </p:grpSpPr>
        <p:sp>
          <p:nvSpPr>
            <p:cNvPr id="77" name="Oval 7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9" name="TextBox 7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79"/>
          <p:cNvGrpSpPr/>
          <p:nvPr/>
        </p:nvGrpSpPr>
        <p:grpSpPr>
          <a:xfrm>
            <a:off x="3733800" y="3124200"/>
            <a:ext cx="269626" cy="400110"/>
            <a:chOff x="7239000" y="1295400"/>
            <a:chExt cx="269626" cy="400110"/>
          </a:xfrm>
        </p:grpSpPr>
        <p:sp>
          <p:nvSpPr>
            <p:cNvPr id="81" name="Oval 8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2" name="TextBox 8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82"/>
          <p:cNvGrpSpPr/>
          <p:nvPr/>
        </p:nvGrpSpPr>
        <p:grpSpPr>
          <a:xfrm>
            <a:off x="5410200" y="4343400"/>
            <a:ext cx="269626" cy="400110"/>
            <a:chOff x="7239000" y="1295400"/>
            <a:chExt cx="269626" cy="400110"/>
          </a:xfrm>
        </p:grpSpPr>
        <p:sp>
          <p:nvSpPr>
            <p:cNvPr id="84" name="Oval 8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5" name="TextBox 8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85"/>
          <p:cNvGrpSpPr/>
          <p:nvPr/>
        </p:nvGrpSpPr>
        <p:grpSpPr>
          <a:xfrm>
            <a:off x="3810000" y="1600200"/>
            <a:ext cx="269626" cy="400110"/>
            <a:chOff x="7239000" y="1295400"/>
            <a:chExt cx="269626" cy="400110"/>
          </a:xfrm>
        </p:grpSpPr>
        <p:sp>
          <p:nvSpPr>
            <p:cNvPr id="87" name="Oval 8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8" name="TextBox 8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88"/>
          <p:cNvGrpSpPr/>
          <p:nvPr/>
        </p:nvGrpSpPr>
        <p:grpSpPr>
          <a:xfrm>
            <a:off x="4876800" y="2819400"/>
            <a:ext cx="269626" cy="400110"/>
            <a:chOff x="7239000" y="1295400"/>
            <a:chExt cx="269626" cy="400110"/>
          </a:xfrm>
        </p:grpSpPr>
        <p:sp>
          <p:nvSpPr>
            <p:cNvPr id="90" name="Oval 8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1" name="TextBox 9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91"/>
          <p:cNvGrpSpPr/>
          <p:nvPr/>
        </p:nvGrpSpPr>
        <p:grpSpPr>
          <a:xfrm>
            <a:off x="4495800" y="3352800"/>
            <a:ext cx="269626" cy="400110"/>
            <a:chOff x="7239000" y="1295400"/>
            <a:chExt cx="269626" cy="400110"/>
          </a:xfrm>
        </p:grpSpPr>
        <p:sp>
          <p:nvSpPr>
            <p:cNvPr id="93" name="Oval 9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4" name="TextBox 9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 name="Group 94"/>
          <p:cNvGrpSpPr/>
          <p:nvPr/>
        </p:nvGrpSpPr>
        <p:grpSpPr>
          <a:xfrm>
            <a:off x="5029200" y="3886200"/>
            <a:ext cx="269626" cy="400110"/>
            <a:chOff x="7239000" y="1295400"/>
            <a:chExt cx="269626" cy="400110"/>
          </a:xfrm>
        </p:grpSpPr>
        <p:sp>
          <p:nvSpPr>
            <p:cNvPr id="96" name="Oval 9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7" name="TextBox 9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 name="Group 97"/>
          <p:cNvGrpSpPr/>
          <p:nvPr/>
        </p:nvGrpSpPr>
        <p:grpSpPr>
          <a:xfrm>
            <a:off x="6629400" y="3276600"/>
            <a:ext cx="269626" cy="400110"/>
            <a:chOff x="7239000" y="1295400"/>
            <a:chExt cx="269626" cy="400110"/>
          </a:xfrm>
        </p:grpSpPr>
        <p:sp>
          <p:nvSpPr>
            <p:cNvPr id="99" name="Oval 9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0" name="TextBox 9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100"/>
          <p:cNvGrpSpPr/>
          <p:nvPr/>
        </p:nvGrpSpPr>
        <p:grpSpPr>
          <a:xfrm>
            <a:off x="5334000" y="3276600"/>
            <a:ext cx="269626" cy="400110"/>
            <a:chOff x="7239000" y="1295400"/>
            <a:chExt cx="269626" cy="400110"/>
          </a:xfrm>
        </p:grpSpPr>
        <p:sp>
          <p:nvSpPr>
            <p:cNvPr id="102" name="Oval 10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3" name="TextBox 10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103"/>
          <p:cNvGrpSpPr/>
          <p:nvPr/>
        </p:nvGrpSpPr>
        <p:grpSpPr>
          <a:xfrm>
            <a:off x="4343400" y="2590800"/>
            <a:ext cx="269626" cy="400110"/>
            <a:chOff x="7239000" y="1295400"/>
            <a:chExt cx="269626" cy="400110"/>
          </a:xfrm>
        </p:grpSpPr>
        <p:sp>
          <p:nvSpPr>
            <p:cNvPr id="105" name="Oval 10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6" name="TextBox 10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4" name="Group 106"/>
          <p:cNvGrpSpPr/>
          <p:nvPr/>
        </p:nvGrpSpPr>
        <p:grpSpPr>
          <a:xfrm>
            <a:off x="6019800" y="3886200"/>
            <a:ext cx="269626" cy="400110"/>
            <a:chOff x="7239000" y="1295400"/>
            <a:chExt cx="269626" cy="400110"/>
          </a:xfrm>
        </p:grpSpPr>
        <p:sp>
          <p:nvSpPr>
            <p:cNvPr id="108" name="Oval 10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9" name="TextBox 10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5" name="Group 109"/>
          <p:cNvGrpSpPr/>
          <p:nvPr/>
        </p:nvGrpSpPr>
        <p:grpSpPr>
          <a:xfrm>
            <a:off x="4114800" y="3886200"/>
            <a:ext cx="269626" cy="400110"/>
            <a:chOff x="7239000" y="1295400"/>
            <a:chExt cx="269626" cy="400110"/>
          </a:xfrm>
        </p:grpSpPr>
        <p:sp>
          <p:nvSpPr>
            <p:cNvPr id="111" name="Oval 11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2" name="TextBox 11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112"/>
          <p:cNvGrpSpPr/>
          <p:nvPr/>
        </p:nvGrpSpPr>
        <p:grpSpPr>
          <a:xfrm>
            <a:off x="3048000" y="2438400"/>
            <a:ext cx="269626" cy="400110"/>
            <a:chOff x="7239000" y="1295400"/>
            <a:chExt cx="269626" cy="400110"/>
          </a:xfrm>
        </p:grpSpPr>
        <p:sp>
          <p:nvSpPr>
            <p:cNvPr id="114" name="Oval 1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5" name="TextBox 1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7" name="Group 115"/>
          <p:cNvGrpSpPr/>
          <p:nvPr/>
        </p:nvGrpSpPr>
        <p:grpSpPr>
          <a:xfrm>
            <a:off x="4191000" y="1981200"/>
            <a:ext cx="269626" cy="400110"/>
            <a:chOff x="7239000" y="1295400"/>
            <a:chExt cx="269626" cy="400110"/>
          </a:xfrm>
        </p:grpSpPr>
        <p:sp>
          <p:nvSpPr>
            <p:cNvPr id="117" name="Oval 1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8" name="TextBox 1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8" name="Group 118"/>
          <p:cNvGrpSpPr/>
          <p:nvPr/>
        </p:nvGrpSpPr>
        <p:grpSpPr>
          <a:xfrm>
            <a:off x="4876800" y="2286000"/>
            <a:ext cx="269626" cy="400110"/>
            <a:chOff x="7239000" y="1295400"/>
            <a:chExt cx="269626" cy="400110"/>
          </a:xfrm>
        </p:grpSpPr>
        <p:sp>
          <p:nvSpPr>
            <p:cNvPr id="120" name="Oval 1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1" name="TextBox 1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121"/>
          <p:cNvGrpSpPr/>
          <p:nvPr/>
        </p:nvGrpSpPr>
        <p:grpSpPr>
          <a:xfrm>
            <a:off x="5867400" y="2895600"/>
            <a:ext cx="269626" cy="400110"/>
            <a:chOff x="7239000" y="1295400"/>
            <a:chExt cx="269626" cy="400110"/>
          </a:xfrm>
        </p:grpSpPr>
        <p:sp>
          <p:nvSpPr>
            <p:cNvPr id="123" name="Oval 1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4" name="TextBox 1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39235314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13" name="Parallelogram 12"/>
          <p:cNvSpPr/>
          <p:nvPr/>
        </p:nvSpPr>
        <p:spPr bwMode="auto">
          <a:xfrm rot="1687542">
            <a:off x="2239313" y="1940748"/>
            <a:ext cx="5024989" cy="2677092"/>
          </a:xfrm>
          <a:prstGeom prst="parallelogram">
            <a:avLst/>
          </a:prstGeom>
          <a:solidFill>
            <a:srgbClr val="FFC000">
              <a:alpha val="21176"/>
            </a:srgbClr>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52</a:t>
            </a:fld>
            <a:endParaRPr lang="en-US" smtClean="0"/>
          </a:p>
        </p:txBody>
      </p:sp>
      <p:grpSp>
        <p:nvGrpSpPr>
          <p:cNvPr id="2" name="Group 71"/>
          <p:cNvGrpSpPr/>
          <p:nvPr/>
        </p:nvGrpSpPr>
        <p:grpSpPr>
          <a:xfrm>
            <a:off x="3810000" y="2514600"/>
            <a:ext cx="269626" cy="400110"/>
            <a:chOff x="7239000" y="1295400"/>
            <a:chExt cx="269626" cy="400110"/>
          </a:xfrm>
        </p:grpSpPr>
        <p:sp>
          <p:nvSpPr>
            <p:cNvPr id="74" name="Oval 7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5" name="TextBox 7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75"/>
          <p:cNvGrpSpPr/>
          <p:nvPr/>
        </p:nvGrpSpPr>
        <p:grpSpPr>
          <a:xfrm>
            <a:off x="2895600" y="3124200"/>
            <a:ext cx="269626" cy="400110"/>
            <a:chOff x="7239000" y="1295400"/>
            <a:chExt cx="269626" cy="400110"/>
          </a:xfrm>
        </p:grpSpPr>
        <p:sp>
          <p:nvSpPr>
            <p:cNvPr id="77" name="Oval 7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9" name="TextBox 7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79"/>
          <p:cNvGrpSpPr/>
          <p:nvPr/>
        </p:nvGrpSpPr>
        <p:grpSpPr>
          <a:xfrm>
            <a:off x="3733800" y="3124200"/>
            <a:ext cx="269626" cy="400110"/>
            <a:chOff x="7239000" y="1295400"/>
            <a:chExt cx="269626" cy="400110"/>
          </a:xfrm>
        </p:grpSpPr>
        <p:sp>
          <p:nvSpPr>
            <p:cNvPr id="81" name="Oval 8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2" name="TextBox 8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82"/>
          <p:cNvGrpSpPr/>
          <p:nvPr/>
        </p:nvGrpSpPr>
        <p:grpSpPr>
          <a:xfrm>
            <a:off x="5410200" y="4343400"/>
            <a:ext cx="269626" cy="400110"/>
            <a:chOff x="7239000" y="1295400"/>
            <a:chExt cx="269626" cy="400110"/>
          </a:xfrm>
        </p:grpSpPr>
        <p:sp>
          <p:nvSpPr>
            <p:cNvPr id="84" name="Oval 8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5" name="TextBox 8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85"/>
          <p:cNvGrpSpPr/>
          <p:nvPr/>
        </p:nvGrpSpPr>
        <p:grpSpPr>
          <a:xfrm>
            <a:off x="3810000" y="1600200"/>
            <a:ext cx="269626" cy="400110"/>
            <a:chOff x="7239000" y="1295400"/>
            <a:chExt cx="269626" cy="400110"/>
          </a:xfrm>
        </p:grpSpPr>
        <p:sp>
          <p:nvSpPr>
            <p:cNvPr id="87" name="Oval 8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8" name="TextBox 8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88"/>
          <p:cNvGrpSpPr/>
          <p:nvPr/>
        </p:nvGrpSpPr>
        <p:grpSpPr>
          <a:xfrm>
            <a:off x="4876800" y="2819400"/>
            <a:ext cx="269626" cy="400110"/>
            <a:chOff x="7239000" y="1295400"/>
            <a:chExt cx="269626" cy="400110"/>
          </a:xfrm>
        </p:grpSpPr>
        <p:sp>
          <p:nvSpPr>
            <p:cNvPr id="90" name="Oval 8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1" name="TextBox 9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91"/>
          <p:cNvGrpSpPr/>
          <p:nvPr/>
        </p:nvGrpSpPr>
        <p:grpSpPr>
          <a:xfrm>
            <a:off x="4495800" y="3352800"/>
            <a:ext cx="269626" cy="400110"/>
            <a:chOff x="7239000" y="1295400"/>
            <a:chExt cx="269626" cy="400110"/>
          </a:xfrm>
        </p:grpSpPr>
        <p:sp>
          <p:nvSpPr>
            <p:cNvPr id="93" name="Oval 9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4" name="TextBox 9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 name="Group 94"/>
          <p:cNvGrpSpPr/>
          <p:nvPr/>
        </p:nvGrpSpPr>
        <p:grpSpPr>
          <a:xfrm>
            <a:off x="5029200" y="3886200"/>
            <a:ext cx="269626" cy="400110"/>
            <a:chOff x="7239000" y="1295400"/>
            <a:chExt cx="269626" cy="400110"/>
          </a:xfrm>
        </p:grpSpPr>
        <p:sp>
          <p:nvSpPr>
            <p:cNvPr id="96" name="Oval 9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7" name="TextBox 9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 name="Group 97"/>
          <p:cNvGrpSpPr/>
          <p:nvPr/>
        </p:nvGrpSpPr>
        <p:grpSpPr>
          <a:xfrm>
            <a:off x="6629400" y="3276600"/>
            <a:ext cx="269626" cy="400110"/>
            <a:chOff x="7239000" y="1295400"/>
            <a:chExt cx="269626" cy="400110"/>
          </a:xfrm>
        </p:grpSpPr>
        <p:sp>
          <p:nvSpPr>
            <p:cNvPr id="99" name="Oval 9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0" name="TextBox 9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100"/>
          <p:cNvGrpSpPr/>
          <p:nvPr/>
        </p:nvGrpSpPr>
        <p:grpSpPr>
          <a:xfrm>
            <a:off x="5334000" y="3276600"/>
            <a:ext cx="269626" cy="400110"/>
            <a:chOff x="7239000" y="1295400"/>
            <a:chExt cx="269626" cy="400110"/>
          </a:xfrm>
        </p:grpSpPr>
        <p:sp>
          <p:nvSpPr>
            <p:cNvPr id="102" name="Oval 10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3" name="TextBox 10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103"/>
          <p:cNvGrpSpPr/>
          <p:nvPr/>
        </p:nvGrpSpPr>
        <p:grpSpPr>
          <a:xfrm>
            <a:off x="4343400" y="2590800"/>
            <a:ext cx="269626" cy="400110"/>
            <a:chOff x="7239000" y="1295400"/>
            <a:chExt cx="269626" cy="400110"/>
          </a:xfrm>
        </p:grpSpPr>
        <p:sp>
          <p:nvSpPr>
            <p:cNvPr id="105" name="Oval 10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6" name="TextBox 10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4" name="Group 106"/>
          <p:cNvGrpSpPr/>
          <p:nvPr/>
        </p:nvGrpSpPr>
        <p:grpSpPr>
          <a:xfrm>
            <a:off x="6019800" y="3886200"/>
            <a:ext cx="269626" cy="400110"/>
            <a:chOff x="7239000" y="1295400"/>
            <a:chExt cx="269626" cy="400110"/>
          </a:xfrm>
        </p:grpSpPr>
        <p:sp>
          <p:nvSpPr>
            <p:cNvPr id="108" name="Oval 10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9" name="TextBox 10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5" name="Group 109"/>
          <p:cNvGrpSpPr/>
          <p:nvPr/>
        </p:nvGrpSpPr>
        <p:grpSpPr>
          <a:xfrm>
            <a:off x="4114800" y="3886200"/>
            <a:ext cx="269626" cy="400110"/>
            <a:chOff x="7239000" y="1295400"/>
            <a:chExt cx="269626" cy="400110"/>
          </a:xfrm>
        </p:grpSpPr>
        <p:sp>
          <p:nvSpPr>
            <p:cNvPr id="111" name="Oval 11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2" name="TextBox 11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112"/>
          <p:cNvGrpSpPr/>
          <p:nvPr/>
        </p:nvGrpSpPr>
        <p:grpSpPr>
          <a:xfrm>
            <a:off x="3048000" y="2438400"/>
            <a:ext cx="269626" cy="400110"/>
            <a:chOff x="7239000" y="1295400"/>
            <a:chExt cx="269626" cy="400110"/>
          </a:xfrm>
        </p:grpSpPr>
        <p:sp>
          <p:nvSpPr>
            <p:cNvPr id="114" name="Oval 1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5" name="TextBox 1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7" name="Group 115"/>
          <p:cNvGrpSpPr/>
          <p:nvPr/>
        </p:nvGrpSpPr>
        <p:grpSpPr>
          <a:xfrm>
            <a:off x="4191000" y="1981200"/>
            <a:ext cx="269626" cy="400110"/>
            <a:chOff x="7239000" y="1295400"/>
            <a:chExt cx="269626" cy="400110"/>
          </a:xfrm>
        </p:grpSpPr>
        <p:sp>
          <p:nvSpPr>
            <p:cNvPr id="117" name="Oval 1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8" name="TextBox 1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8" name="Group 118"/>
          <p:cNvGrpSpPr/>
          <p:nvPr/>
        </p:nvGrpSpPr>
        <p:grpSpPr>
          <a:xfrm>
            <a:off x="4876800" y="2286000"/>
            <a:ext cx="269626" cy="400110"/>
            <a:chOff x="7239000" y="1295400"/>
            <a:chExt cx="269626" cy="400110"/>
          </a:xfrm>
        </p:grpSpPr>
        <p:sp>
          <p:nvSpPr>
            <p:cNvPr id="120" name="Oval 1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1" name="TextBox 1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121"/>
          <p:cNvGrpSpPr/>
          <p:nvPr/>
        </p:nvGrpSpPr>
        <p:grpSpPr>
          <a:xfrm>
            <a:off x="5867400" y="2895600"/>
            <a:ext cx="269626" cy="400110"/>
            <a:chOff x="7239000" y="1295400"/>
            <a:chExt cx="269626" cy="400110"/>
          </a:xfrm>
        </p:grpSpPr>
        <p:sp>
          <p:nvSpPr>
            <p:cNvPr id="123" name="Oval 1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4" name="TextBox 1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
        <p:nvSpPr>
          <p:cNvPr id="59" name="Up Arrow 58"/>
          <p:cNvSpPr/>
          <p:nvPr/>
        </p:nvSpPr>
        <p:spPr bwMode="auto">
          <a:xfrm rot="18357455">
            <a:off x="2051011" y="711176"/>
            <a:ext cx="1619360" cy="2302647"/>
          </a:xfrm>
          <a:prstGeom prst="upArrow">
            <a:avLst/>
          </a:prstGeom>
          <a:gradFill flip="none" rotWithShape="1">
            <a:gsLst>
              <a:gs pos="0">
                <a:schemeClr val="bg2">
                  <a:lumMod val="20000"/>
                  <a:lumOff val="80000"/>
                </a:schemeClr>
              </a:gs>
              <a:gs pos="84000">
                <a:srgbClr val="FFFF00"/>
              </a:gs>
              <a:gs pos="100000">
                <a:srgbClr val="FFFF00"/>
              </a:gs>
            </a:gsLst>
            <a:lin ang="16200000" scaled="1"/>
            <a:tileRect/>
          </a:gra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Rectangle 59"/>
          <p:cNvSpPr/>
          <p:nvPr/>
        </p:nvSpPr>
        <p:spPr>
          <a:xfrm rot="2153619">
            <a:off x="2057400" y="1371600"/>
            <a:ext cx="1569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5841036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p:cNvPicPr>
            <a:picLocks noChangeAspect="1" noChangeArrowheads="1"/>
          </p:cNvPicPr>
          <p:nvPr/>
        </p:nvPicPr>
        <p:blipFill>
          <a:blip r:embed="rId2"/>
          <a:srcRect/>
          <a:stretch>
            <a:fillRect/>
          </a:stretch>
        </p:blipFill>
        <p:spPr bwMode="auto">
          <a:xfrm rot="2361936">
            <a:off x="2596143" y="1825288"/>
            <a:ext cx="4286250" cy="3952875"/>
          </a:xfrm>
          <a:prstGeom prst="rect">
            <a:avLst/>
          </a:prstGeom>
          <a:noFill/>
          <a:ln w="9525">
            <a:noFill/>
            <a:miter lim="800000"/>
            <a:headEnd/>
            <a:tailEnd/>
          </a:ln>
          <a:effectLst/>
        </p:spPr>
      </p:pic>
      <p:sp>
        <p:nvSpPr>
          <p:cNvPr id="13" name="Parallelogram 12"/>
          <p:cNvSpPr/>
          <p:nvPr/>
        </p:nvSpPr>
        <p:spPr bwMode="auto">
          <a:xfrm rot="1687542">
            <a:off x="2239313" y="1940748"/>
            <a:ext cx="5024989" cy="2677092"/>
          </a:xfrm>
          <a:prstGeom prst="parallelogram">
            <a:avLst/>
          </a:prstGeom>
          <a:solidFill>
            <a:srgbClr val="FFC000">
              <a:alpha val="21176"/>
            </a:srgbClr>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22" name="Title 6"/>
          <p:cNvSpPr>
            <a:spLocks noGrp="1"/>
          </p:cNvSpPr>
          <p:nvPr>
            <p:ph type="title"/>
          </p:nvPr>
        </p:nvSpPr>
        <p:spPr/>
        <p:txBody>
          <a:bodyPr/>
          <a:lstStyle/>
          <a:p>
            <a:r>
              <a:rPr lang="en-US" dirty="0" smtClean="0"/>
              <a:t>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53</a:t>
            </a:fld>
            <a:endParaRPr lang="en-US" smtClean="0"/>
          </a:p>
        </p:txBody>
      </p:sp>
      <p:grpSp>
        <p:nvGrpSpPr>
          <p:cNvPr id="2" name="Group 71"/>
          <p:cNvGrpSpPr/>
          <p:nvPr/>
        </p:nvGrpSpPr>
        <p:grpSpPr>
          <a:xfrm>
            <a:off x="3810000" y="2514600"/>
            <a:ext cx="269626" cy="400110"/>
            <a:chOff x="7239000" y="1295400"/>
            <a:chExt cx="269626" cy="400110"/>
          </a:xfrm>
        </p:grpSpPr>
        <p:sp>
          <p:nvSpPr>
            <p:cNvPr id="74" name="Oval 7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5" name="TextBox 7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3" name="Group 75"/>
          <p:cNvGrpSpPr/>
          <p:nvPr/>
        </p:nvGrpSpPr>
        <p:grpSpPr>
          <a:xfrm>
            <a:off x="2895600" y="3124200"/>
            <a:ext cx="269626" cy="400110"/>
            <a:chOff x="7239000" y="1295400"/>
            <a:chExt cx="269626" cy="400110"/>
          </a:xfrm>
        </p:grpSpPr>
        <p:sp>
          <p:nvSpPr>
            <p:cNvPr id="77" name="Oval 7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9" name="TextBox 7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4" name="Group 79"/>
          <p:cNvGrpSpPr/>
          <p:nvPr/>
        </p:nvGrpSpPr>
        <p:grpSpPr>
          <a:xfrm>
            <a:off x="3733800" y="3124200"/>
            <a:ext cx="269626" cy="400110"/>
            <a:chOff x="7239000" y="1295400"/>
            <a:chExt cx="269626" cy="400110"/>
          </a:xfrm>
        </p:grpSpPr>
        <p:sp>
          <p:nvSpPr>
            <p:cNvPr id="81" name="Oval 8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2" name="TextBox 8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5" name="Group 82"/>
          <p:cNvGrpSpPr/>
          <p:nvPr/>
        </p:nvGrpSpPr>
        <p:grpSpPr>
          <a:xfrm>
            <a:off x="5410200" y="4343400"/>
            <a:ext cx="269626" cy="400110"/>
            <a:chOff x="7239000" y="1295400"/>
            <a:chExt cx="269626" cy="400110"/>
          </a:xfrm>
        </p:grpSpPr>
        <p:sp>
          <p:nvSpPr>
            <p:cNvPr id="84" name="Oval 8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5" name="TextBox 8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6" name="Group 85"/>
          <p:cNvGrpSpPr/>
          <p:nvPr/>
        </p:nvGrpSpPr>
        <p:grpSpPr>
          <a:xfrm>
            <a:off x="3810000" y="1600200"/>
            <a:ext cx="269626" cy="400110"/>
            <a:chOff x="7239000" y="1295400"/>
            <a:chExt cx="269626" cy="400110"/>
          </a:xfrm>
        </p:grpSpPr>
        <p:sp>
          <p:nvSpPr>
            <p:cNvPr id="87" name="Oval 8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8" name="TextBox 8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7" name="Group 88"/>
          <p:cNvGrpSpPr/>
          <p:nvPr/>
        </p:nvGrpSpPr>
        <p:grpSpPr>
          <a:xfrm>
            <a:off x="4876800" y="2819400"/>
            <a:ext cx="269626" cy="400110"/>
            <a:chOff x="7239000" y="1295400"/>
            <a:chExt cx="269626" cy="400110"/>
          </a:xfrm>
        </p:grpSpPr>
        <p:sp>
          <p:nvSpPr>
            <p:cNvPr id="90" name="Oval 8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1" name="TextBox 9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8" name="Group 91"/>
          <p:cNvGrpSpPr/>
          <p:nvPr/>
        </p:nvGrpSpPr>
        <p:grpSpPr>
          <a:xfrm>
            <a:off x="4495800" y="3352800"/>
            <a:ext cx="269626" cy="400110"/>
            <a:chOff x="7239000" y="1295400"/>
            <a:chExt cx="269626" cy="400110"/>
          </a:xfrm>
        </p:grpSpPr>
        <p:sp>
          <p:nvSpPr>
            <p:cNvPr id="93" name="Oval 9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4" name="TextBox 9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9" name="Group 94"/>
          <p:cNvGrpSpPr/>
          <p:nvPr/>
        </p:nvGrpSpPr>
        <p:grpSpPr>
          <a:xfrm>
            <a:off x="5029200" y="3886200"/>
            <a:ext cx="269626" cy="400110"/>
            <a:chOff x="7239000" y="1295400"/>
            <a:chExt cx="269626" cy="400110"/>
          </a:xfrm>
        </p:grpSpPr>
        <p:sp>
          <p:nvSpPr>
            <p:cNvPr id="96" name="Oval 95"/>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7" name="TextBox 96"/>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0" name="Group 97"/>
          <p:cNvGrpSpPr/>
          <p:nvPr/>
        </p:nvGrpSpPr>
        <p:grpSpPr>
          <a:xfrm>
            <a:off x="6629400" y="3276600"/>
            <a:ext cx="269626" cy="400110"/>
            <a:chOff x="7239000" y="1295400"/>
            <a:chExt cx="269626" cy="400110"/>
          </a:xfrm>
        </p:grpSpPr>
        <p:sp>
          <p:nvSpPr>
            <p:cNvPr id="99" name="Oval 98"/>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0" name="TextBox 99"/>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1" name="Group 100"/>
          <p:cNvGrpSpPr/>
          <p:nvPr/>
        </p:nvGrpSpPr>
        <p:grpSpPr>
          <a:xfrm>
            <a:off x="5334000" y="3276600"/>
            <a:ext cx="269626" cy="400110"/>
            <a:chOff x="7239000" y="1295400"/>
            <a:chExt cx="269626" cy="400110"/>
          </a:xfrm>
        </p:grpSpPr>
        <p:sp>
          <p:nvSpPr>
            <p:cNvPr id="102" name="Oval 101"/>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3" name="TextBox 102"/>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2" name="Group 103"/>
          <p:cNvGrpSpPr/>
          <p:nvPr/>
        </p:nvGrpSpPr>
        <p:grpSpPr>
          <a:xfrm>
            <a:off x="4343400" y="2590800"/>
            <a:ext cx="269626" cy="400110"/>
            <a:chOff x="7239000" y="1295400"/>
            <a:chExt cx="269626" cy="400110"/>
          </a:xfrm>
        </p:grpSpPr>
        <p:sp>
          <p:nvSpPr>
            <p:cNvPr id="105" name="Oval 104"/>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6" name="TextBox 105"/>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4" name="Group 106"/>
          <p:cNvGrpSpPr/>
          <p:nvPr/>
        </p:nvGrpSpPr>
        <p:grpSpPr>
          <a:xfrm>
            <a:off x="6019800" y="3886200"/>
            <a:ext cx="269626" cy="400110"/>
            <a:chOff x="7239000" y="1295400"/>
            <a:chExt cx="269626" cy="400110"/>
          </a:xfrm>
        </p:grpSpPr>
        <p:sp>
          <p:nvSpPr>
            <p:cNvPr id="108" name="Oval 107"/>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9" name="TextBox 108"/>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5" name="Group 109"/>
          <p:cNvGrpSpPr/>
          <p:nvPr/>
        </p:nvGrpSpPr>
        <p:grpSpPr>
          <a:xfrm>
            <a:off x="4114800" y="3886200"/>
            <a:ext cx="269626" cy="400110"/>
            <a:chOff x="7239000" y="1295400"/>
            <a:chExt cx="269626" cy="400110"/>
          </a:xfrm>
        </p:grpSpPr>
        <p:sp>
          <p:nvSpPr>
            <p:cNvPr id="111" name="Oval 110"/>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2" name="TextBox 111"/>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6" name="Group 112"/>
          <p:cNvGrpSpPr/>
          <p:nvPr/>
        </p:nvGrpSpPr>
        <p:grpSpPr>
          <a:xfrm>
            <a:off x="3048000" y="2438400"/>
            <a:ext cx="269626" cy="400110"/>
            <a:chOff x="7239000" y="1295400"/>
            <a:chExt cx="269626" cy="400110"/>
          </a:xfrm>
        </p:grpSpPr>
        <p:sp>
          <p:nvSpPr>
            <p:cNvPr id="114" name="Oval 113"/>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5" name="TextBox 114"/>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7" name="Group 115"/>
          <p:cNvGrpSpPr/>
          <p:nvPr/>
        </p:nvGrpSpPr>
        <p:grpSpPr>
          <a:xfrm>
            <a:off x="4191000" y="1981200"/>
            <a:ext cx="269626" cy="400110"/>
            <a:chOff x="7239000" y="1295400"/>
            <a:chExt cx="269626" cy="400110"/>
          </a:xfrm>
        </p:grpSpPr>
        <p:sp>
          <p:nvSpPr>
            <p:cNvPr id="117" name="Oval 116"/>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8" name="TextBox 117"/>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8" name="Group 118"/>
          <p:cNvGrpSpPr/>
          <p:nvPr/>
        </p:nvGrpSpPr>
        <p:grpSpPr>
          <a:xfrm>
            <a:off x="4876800" y="2286000"/>
            <a:ext cx="269626" cy="400110"/>
            <a:chOff x="7239000" y="1295400"/>
            <a:chExt cx="269626" cy="400110"/>
          </a:xfrm>
        </p:grpSpPr>
        <p:sp>
          <p:nvSpPr>
            <p:cNvPr id="120" name="Oval 119"/>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1" name="TextBox 120"/>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grpSp>
        <p:nvGrpSpPr>
          <p:cNvPr id="19" name="Group 121"/>
          <p:cNvGrpSpPr/>
          <p:nvPr/>
        </p:nvGrpSpPr>
        <p:grpSpPr>
          <a:xfrm>
            <a:off x="5867400" y="2895600"/>
            <a:ext cx="269626" cy="400110"/>
            <a:chOff x="7239000" y="1295400"/>
            <a:chExt cx="269626" cy="400110"/>
          </a:xfrm>
        </p:grpSpPr>
        <p:sp>
          <p:nvSpPr>
            <p:cNvPr id="123" name="Oval 122"/>
            <p:cNvSpPr/>
            <p:nvPr/>
          </p:nvSpPr>
          <p:spPr bwMode="auto">
            <a:xfrm>
              <a:off x="7295965" y="1444841"/>
              <a:ext cx="152400" cy="152400"/>
            </a:xfrm>
            <a:prstGeom prst="ellipse">
              <a:avLst/>
            </a:prstGeom>
            <a:solidFill>
              <a:schemeClr val="accent2">
                <a:lumMod val="20000"/>
                <a:lumOff val="80000"/>
              </a:schemeClr>
            </a:solidFill>
            <a:ln w="25400" cap="flat" cmpd="sng" algn="ctr">
              <a:no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4" name="TextBox 123"/>
            <p:cNvSpPr txBox="1"/>
            <p:nvPr/>
          </p:nvSpPr>
          <p:spPr>
            <a:xfrm>
              <a:off x="7239000" y="1295400"/>
              <a:ext cx="269626" cy="400110"/>
            </a:xfrm>
            <a:prstGeom prst="rect">
              <a:avLst/>
            </a:prstGeom>
            <a:noFill/>
          </p:spPr>
          <p:txBody>
            <a:bodyPr wrap="none" rtlCol="0">
              <a:spAutoFit/>
            </a:bodyPr>
            <a:lstStyle/>
            <a:p>
              <a:r>
                <a:rPr lang="en-US" dirty="0" smtClean="0"/>
                <a:t>-</a:t>
              </a:r>
              <a:endParaRPr lang="en-US" dirty="0"/>
            </a:p>
          </p:txBody>
        </p:sp>
      </p:grpSp>
      <p:sp>
        <p:nvSpPr>
          <p:cNvPr id="59" name="Up Arrow 58"/>
          <p:cNvSpPr/>
          <p:nvPr/>
        </p:nvSpPr>
        <p:spPr bwMode="auto">
          <a:xfrm rot="18357455">
            <a:off x="2051011" y="711176"/>
            <a:ext cx="1619360" cy="2302647"/>
          </a:xfrm>
          <a:prstGeom prst="upArrow">
            <a:avLst/>
          </a:prstGeom>
          <a:gradFill flip="none" rotWithShape="1">
            <a:gsLst>
              <a:gs pos="0">
                <a:schemeClr val="bg2">
                  <a:lumMod val="20000"/>
                  <a:lumOff val="80000"/>
                </a:schemeClr>
              </a:gs>
              <a:gs pos="84000">
                <a:srgbClr val="FFFF00"/>
              </a:gs>
              <a:gs pos="100000">
                <a:srgbClr val="FFFF00"/>
              </a:gs>
            </a:gsLst>
            <a:lin ang="16200000" scaled="1"/>
            <a:tileRect/>
          </a:gra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Rectangle 59"/>
          <p:cNvSpPr/>
          <p:nvPr/>
        </p:nvSpPr>
        <p:spPr>
          <a:xfrm rot="2153619">
            <a:off x="2057400" y="1371600"/>
            <a:ext cx="1569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1" name="Rectangle 60"/>
          <p:cNvSpPr/>
          <p:nvPr/>
        </p:nvSpPr>
        <p:spPr>
          <a:xfrm>
            <a:off x="5684231" y="990600"/>
            <a:ext cx="307876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Bare Finger  or Conducting Stylus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3" name="Rectangle 62"/>
          <p:cNvSpPr/>
          <p:nvPr/>
        </p:nvSpPr>
        <p:spPr>
          <a:xfrm>
            <a:off x="228600" y="4800600"/>
            <a:ext cx="36576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endParaRP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Not multi-touch</a:t>
            </a:r>
          </a:p>
          <a:p>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830272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Projected Capacitive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54</a:t>
            </a:fld>
            <a:endParaRPr lang="en-US" smtClean="0"/>
          </a:p>
        </p:txBody>
      </p:sp>
      <p:pic>
        <p:nvPicPr>
          <p:cNvPr id="13314" name="Picture 2"/>
          <p:cNvPicPr>
            <a:picLocks noChangeAspect="1" noChangeArrowheads="1"/>
          </p:cNvPicPr>
          <p:nvPr/>
        </p:nvPicPr>
        <p:blipFill>
          <a:blip r:embed="rId2"/>
          <a:srcRect/>
          <a:stretch>
            <a:fillRect/>
          </a:stretch>
        </p:blipFill>
        <p:spPr bwMode="auto">
          <a:xfrm>
            <a:off x="1905000" y="1066800"/>
            <a:ext cx="3075459" cy="4267200"/>
          </a:xfrm>
          <a:prstGeom prst="rect">
            <a:avLst/>
          </a:prstGeom>
          <a:noFill/>
          <a:ln w="9525">
            <a:noFill/>
            <a:miter lim="800000"/>
            <a:headEnd/>
            <a:tailEnd/>
          </a:ln>
          <a:effectLst/>
        </p:spPr>
      </p:pic>
      <p:sp>
        <p:nvSpPr>
          <p:cNvPr id="9" name="Rectangle 8"/>
          <p:cNvSpPr/>
          <p:nvPr/>
        </p:nvSpPr>
        <p:spPr>
          <a:xfrm>
            <a:off x="228600" y="4800600"/>
            <a:ext cx="8686800" cy="175432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endParaRP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Multi-touch</a:t>
            </a:r>
          </a:p>
          <a:p>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8329255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55</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269349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56</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 name="Freeform 10"/>
          <p:cNvSpPr/>
          <p:nvPr/>
        </p:nvSpPr>
        <p:spPr bwMode="auto">
          <a:xfrm>
            <a:off x="1975176" y="845616"/>
            <a:ext cx="5567431" cy="4605885"/>
          </a:xfrm>
          <a:custGeom>
            <a:avLst/>
            <a:gdLst>
              <a:gd name="connsiteX0" fmla="*/ 368529 w 5567431"/>
              <a:gd name="connsiteY0" fmla="*/ 1409312 h 4605885"/>
              <a:gd name="connsiteX1" fmla="*/ 199853 w 5567431"/>
              <a:gd name="connsiteY1" fmla="*/ 1533600 h 4605885"/>
              <a:gd name="connsiteX2" fmla="*/ 155465 w 5567431"/>
              <a:gd name="connsiteY2" fmla="*/ 1586866 h 4605885"/>
              <a:gd name="connsiteX3" fmla="*/ 111076 w 5567431"/>
              <a:gd name="connsiteY3" fmla="*/ 1640132 h 4605885"/>
              <a:gd name="connsiteX4" fmla="*/ 75566 w 5567431"/>
              <a:gd name="connsiteY4" fmla="*/ 1711153 h 4605885"/>
              <a:gd name="connsiteX5" fmla="*/ 48933 w 5567431"/>
              <a:gd name="connsiteY5" fmla="*/ 1791052 h 4605885"/>
              <a:gd name="connsiteX6" fmla="*/ 22300 w 5567431"/>
              <a:gd name="connsiteY6" fmla="*/ 1862073 h 4605885"/>
              <a:gd name="connsiteX7" fmla="*/ 22300 w 5567431"/>
              <a:gd name="connsiteY7" fmla="*/ 2696574 h 4605885"/>
              <a:gd name="connsiteX8" fmla="*/ 84443 w 5567431"/>
              <a:gd name="connsiteY8" fmla="*/ 2776473 h 4605885"/>
              <a:gd name="connsiteX9" fmla="*/ 93321 w 5567431"/>
              <a:gd name="connsiteY9" fmla="*/ 2803106 h 4605885"/>
              <a:gd name="connsiteX10" fmla="*/ 119954 w 5567431"/>
              <a:gd name="connsiteY10" fmla="*/ 2838617 h 4605885"/>
              <a:gd name="connsiteX11" fmla="*/ 137709 w 5567431"/>
              <a:gd name="connsiteY11" fmla="*/ 2865250 h 4605885"/>
              <a:gd name="connsiteX12" fmla="*/ 173220 w 5567431"/>
              <a:gd name="connsiteY12" fmla="*/ 2936271 h 4605885"/>
              <a:gd name="connsiteX13" fmla="*/ 182098 w 5567431"/>
              <a:gd name="connsiteY13" fmla="*/ 2971782 h 4605885"/>
              <a:gd name="connsiteX14" fmla="*/ 208731 w 5567431"/>
              <a:gd name="connsiteY14" fmla="*/ 2989537 h 4605885"/>
              <a:gd name="connsiteX15" fmla="*/ 235364 w 5567431"/>
              <a:gd name="connsiteY15" fmla="*/ 3016170 h 4605885"/>
              <a:gd name="connsiteX16" fmla="*/ 261997 w 5567431"/>
              <a:gd name="connsiteY16" fmla="*/ 3033926 h 4605885"/>
              <a:gd name="connsiteX17" fmla="*/ 350774 w 5567431"/>
              <a:gd name="connsiteY17" fmla="*/ 3113825 h 4605885"/>
              <a:gd name="connsiteX18" fmla="*/ 457306 w 5567431"/>
              <a:gd name="connsiteY18" fmla="*/ 3220357 h 4605885"/>
              <a:gd name="connsiteX19" fmla="*/ 599348 w 5567431"/>
              <a:gd name="connsiteY19" fmla="*/ 3353522 h 4605885"/>
              <a:gd name="connsiteX20" fmla="*/ 661492 w 5567431"/>
              <a:gd name="connsiteY20" fmla="*/ 3380155 h 4605885"/>
              <a:gd name="connsiteX21" fmla="*/ 794657 w 5567431"/>
              <a:gd name="connsiteY21" fmla="*/ 3531075 h 4605885"/>
              <a:gd name="connsiteX22" fmla="*/ 892311 w 5567431"/>
              <a:gd name="connsiteY22" fmla="*/ 3717506 h 4605885"/>
              <a:gd name="connsiteX23" fmla="*/ 963333 w 5567431"/>
              <a:gd name="connsiteY23" fmla="*/ 3815161 h 4605885"/>
              <a:gd name="connsiteX24" fmla="*/ 1078742 w 5567431"/>
              <a:gd name="connsiteY24" fmla="*/ 3841794 h 4605885"/>
              <a:gd name="connsiteX25" fmla="*/ 1318440 w 5567431"/>
              <a:gd name="connsiteY25" fmla="*/ 3824038 h 4605885"/>
              <a:gd name="connsiteX26" fmla="*/ 1371706 w 5567431"/>
              <a:gd name="connsiteY26" fmla="*/ 3806283 h 4605885"/>
              <a:gd name="connsiteX27" fmla="*/ 1424972 w 5567431"/>
              <a:gd name="connsiteY27" fmla="*/ 3797405 h 4605885"/>
              <a:gd name="connsiteX28" fmla="*/ 1602525 w 5567431"/>
              <a:gd name="connsiteY28" fmla="*/ 3744139 h 4605885"/>
              <a:gd name="connsiteX29" fmla="*/ 1655791 w 5567431"/>
              <a:gd name="connsiteY29" fmla="*/ 3717506 h 4605885"/>
              <a:gd name="connsiteX30" fmla="*/ 1859977 w 5567431"/>
              <a:gd name="connsiteY30" fmla="*/ 3681996 h 4605885"/>
              <a:gd name="connsiteX31" fmla="*/ 2055286 w 5567431"/>
              <a:gd name="connsiteY31" fmla="*/ 3628730 h 4605885"/>
              <a:gd name="connsiteX32" fmla="*/ 2206207 w 5567431"/>
              <a:gd name="connsiteY32" fmla="*/ 3593219 h 4605885"/>
              <a:gd name="connsiteX33" fmla="*/ 2392638 w 5567431"/>
              <a:gd name="connsiteY33" fmla="*/ 3575464 h 4605885"/>
              <a:gd name="connsiteX34" fmla="*/ 2845399 w 5567431"/>
              <a:gd name="connsiteY34" fmla="*/ 3548831 h 4605885"/>
              <a:gd name="connsiteX35" fmla="*/ 2969686 w 5567431"/>
              <a:gd name="connsiteY35" fmla="*/ 3646485 h 4605885"/>
              <a:gd name="connsiteX36" fmla="*/ 3218261 w 5567431"/>
              <a:gd name="connsiteY36" fmla="*/ 3761895 h 4605885"/>
              <a:gd name="connsiteX37" fmla="*/ 3431325 w 5567431"/>
              <a:gd name="connsiteY37" fmla="*/ 3859549 h 4605885"/>
              <a:gd name="connsiteX38" fmla="*/ 3528979 w 5567431"/>
              <a:gd name="connsiteY38" fmla="*/ 3877304 h 4605885"/>
              <a:gd name="connsiteX39" fmla="*/ 3795309 w 5567431"/>
              <a:gd name="connsiteY39" fmla="*/ 3974959 h 4605885"/>
              <a:gd name="connsiteX40" fmla="*/ 3892964 w 5567431"/>
              <a:gd name="connsiteY40" fmla="*/ 4045980 h 4605885"/>
              <a:gd name="connsiteX41" fmla="*/ 3955107 w 5567431"/>
              <a:gd name="connsiteY41" fmla="*/ 4081491 h 4605885"/>
              <a:gd name="connsiteX42" fmla="*/ 3990618 w 5567431"/>
              <a:gd name="connsiteY42" fmla="*/ 4117001 h 4605885"/>
              <a:gd name="connsiteX43" fmla="*/ 4035007 w 5567431"/>
              <a:gd name="connsiteY43" fmla="*/ 4143634 h 4605885"/>
              <a:gd name="connsiteX44" fmla="*/ 4194805 w 5567431"/>
              <a:gd name="connsiteY44" fmla="*/ 4241289 h 4605885"/>
              <a:gd name="connsiteX45" fmla="*/ 4230315 w 5567431"/>
              <a:gd name="connsiteY45" fmla="*/ 4285677 h 4605885"/>
              <a:gd name="connsiteX46" fmla="*/ 4274704 w 5567431"/>
              <a:gd name="connsiteY46" fmla="*/ 4312310 h 4605885"/>
              <a:gd name="connsiteX47" fmla="*/ 4372358 w 5567431"/>
              <a:gd name="connsiteY47" fmla="*/ 4383332 h 4605885"/>
              <a:gd name="connsiteX48" fmla="*/ 4407869 w 5567431"/>
              <a:gd name="connsiteY48" fmla="*/ 4409965 h 4605885"/>
              <a:gd name="connsiteX49" fmla="*/ 4470012 w 5567431"/>
              <a:gd name="connsiteY49" fmla="*/ 4436598 h 4605885"/>
              <a:gd name="connsiteX50" fmla="*/ 4629810 w 5567431"/>
              <a:gd name="connsiteY50" fmla="*/ 4525374 h 4605885"/>
              <a:gd name="connsiteX51" fmla="*/ 4958284 w 5567431"/>
              <a:gd name="connsiteY51" fmla="*/ 4534252 h 4605885"/>
              <a:gd name="connsiteX52" fmla="*/ 4993795 w 5567431"/>
              <a:gd name="connsiteY52" fmla="*/ 4507619 h 4605885"/>
              <a:gd name="connsiteX53" fmla="*/ 5038183 w 5567431"/>
              <a:gd name="connsiteY53" fmla="*/ 4480986 h 4605885"/>
              <a:gd name="connsiteX54" fmla="*/ 5197981 w 5567431"/>
              <a:gd name="connsiteY54" fmla="*/ 4276800 h 4605885"/>
              <a:gd name="connsiteX55" fmla="*/ 5242370 w 5567431"/>
              <a:gd name="connsiteY55" fmla="*/ 4196901 h 4605885"/>
              <a:gd name="connsiteX56" fmla="*/ 5313391 w 5567431"/>
              <a:gd name="connsiteY56" fmla="*/ 4108124 h 4605885"/>
              <a:gd name="connsiteX57" fmla="*/ 5366657 w 5567431"/>
              <a:gd name="connsiteY57" fmla="*/ 4028225 h 4605885"/>
              <a:gd name="connsiteX58" fmla="*/ 5402168 w 5567431"/>
              <a:gd name="connsiteY58" fmla="*/ 3983836 h 4605885"/>
              <a:gd name="connsiteX59" fmla="*/ 5428801 w 5567431"/>
              <a:gd name="connsiteY59" fmla="*/ 3930570 h 4605885"/>
              <a:gd name="connsiteX60" fmla="*/ 5473189 w 5567431"/>
              <a:gd name="connsiteY60" fmla="*/ 3886182 h 4605885"/>
              <a:gd name="connsiteX61" fmla="*/ 5553088 w 5567431"/>
              <a:gd name="connsiteY61" fmla="*/ 3761895 h 4605885"/>
              <a:gd name="connsiteX62" fmla="*/ 5561966 w 5567431"/>
              <a:gd name="connsiteY62" fmla="*/ 3690873 h 4605885"/>
              <a:gd name="connsiteX63" fmla="*/ 5517577 w 5567431"/>
              <a:gd name="connsiteY63" fmla="*/ 3610974 h 4605885"/>
              <a:gd name="connsiteX64" fmla="*/ 5482067 w 5567431"/>
              <a:gd name="connsiteY64" fmla="*/ 3522198 h 4605885"/>
              <a:gd name="connsiteX65" fmla="*/ 5446556 w 5567431"/>
              <a:gd name="connsiteY65" fmla="*/ 3442299 h 4605885"/>
              <a:gd name="connsiteX66" fmla="*/ 5411045 w 5567431"/>
              <a:gd name="connsiteY66" fmla="*/ 3344644 h 4605885"/>
              <a:gd name="connsiteX67" fmla="*/ 5384412 w 5567431"/>
              <a:gd name="connsiteY67" fmla="*/ 3238112 h 4605885"/>
              <a:gd name="connsiteX68" fmla="*/ 5206859 w 5567431"/>
              <a:gd name="connsiteY68" fmla="*/ 2927394 h 4605885"/>
              <a:gd name="connsiteX69" fmla="*/ 5153593 w 5567431"/>
              <a:gd name="connsiteY69" fmla="*/ 2820862 h 4605885"/>
              <a:gd name="connsiteX70" fmla="*/ 5047061 w 5567431"/>
              <a:gd name="connsiteY70" fmla="*/ 2714330 h 4605885"/>
              <a:gd name="connsiteX71" fmla="*/ 5020428 w 5567431"/>
              <a:gd name="connsiteY71" fmla="*/ 2678819 h 4605885"/>
              <a:gd name="connsiteX72" fmla="*/ 4967162 w 5567431"/>
              <a:gd name="connsiteY72" fmla="*/ 2581165 h 4605885"/>
              <a:gd name="connsiteX73" fmla="*/ 4940529 w 5567431"/>
              <a:gd name="connsiteY73" fmla="*/ 2483510 h 4605885"/>
              <a:gd name="connsiteX74" fmla="*/ 4967162 w 5567431"/>
              <a:gd name="connsiteY74" fmla="*/ 2252691 h 4605885"/>
              <a:gd name="connsiteX75" fmla="*/ 4993795 w 5567431"/>
              <a:gd name="connsiteY75" fmla="*/ 2172792 h 4605885"/>
              <a:gd name="connsiteX76" fmla="*/ 5091449 w 5567431"/>
              <a:gd name="connsiteY76" fmla="*/ 1968605 h 4605885"/>
              <a:gd name="connsiteX77" fmla="*/ 5064816 w 5567431"/>
              <a:gd name="connsiteY77" fmla="*/ 1791052 h 4605885"/>
              <a:gd name="connsiteX78" fmla="*/ 5038183 w 5567431"/>
              <a:gd name="connsiteY78" fmla="*/ 1755541 h 4605885"/>
              <a:gd name="connsiteX79" fmla="*/ 4967162 w 5567431"/>
              <a:gd name="connsiteY79" fmla="*/ 1631254 h 4605885"/>
              <a:gd name="connsiteX80" fmla="*/ 4922774 w 5567431"/>
              <a:gd name="connsiteY80" fmla="*/ 1595743 h 4605885"/>
              <a:gd name="connsiteX81" fmla="*/ 4780731 w 5567431"/>
              <a:gd name="connsiteY81" fmla="*/ 1480334 h 4605885"/>
              <a:gd name="connsiteX82" fmla="*/ 4656443 w 5567431"/>
              <a:gd name="connsiteY82" fmla="*/ 1373801 h 4605885"/>
              <a:gd name="connsiteX83" fmla="*/ 4629810 w 5567431"/>
              <a:gd name="connsiteY83" fmla="*/ 1347168 h 4605885"/>
              <a:gd name="connsiteX84" fmla="*/ 4558789 w 5567431"/>
              <a:gd name="connsiteY84" fmla="*/ 1329413 h 4605885"/>
              <a:gd name="connsiteX85" fmla="*/ 4425624 w 5567431"/>
              <a:gd name="connsiteY85" fmla="*/ 1285025 h 4605885"/>
              <a:gd name="connsiteX86" fmla="*/ 4327970 w 5567431"/>
              <a:gd name="connsiteY86" fmla="*/ 1249514 h 4605885"/>
              <a:gd name="connsiteX87" fmla="*/ 4017251 w 5567431"/>
              <a:gd name="connsiteY87" fmla="*/ 1151860 h 4605885"/>
              <a:gd name="connsiteX88" fmla="*/ 3857453 w 5567431"/>
              <a:gd name="connsiteY88" fmla="*/ 1080838 h 4605885"/>
              <a:gd name="connsiteX89" fmla="*/ 3821942 w 5567431"/>
              <a:gd name="connsiteY89" fmla="*/ 1063083 h 4605885"/>
              <a:gd name="connsiteX90" fmla="*/ 3759799 w 5567431"/>
              <a:gd name="connsiteY90" fmla="*/ 1027572 h 4605885"/>
              <a:gd name="connsiteX91" fmla="*/ 3600001 w 5567431"/>
              <a:gd name="connsiteY91" fmla="*/ 1000939 h 4605885"/>
              <a:gd name="connsiteX92" fmla="*/ 3369181 w 5567431"/>
              <a:gd name="connsiteY92" fmla="*/ 1009817 h 4605885"/>
              <a:gd name="connsiteX93" fmla="*/ 3289282 w 5567431"/>
              <a:gd name="connsiteY93" fmla="*/ 1045328 h 4605885"/>
              <a:gd name="connsiteX94" fmla="*/ 3209383 w 5567431"/>
              <a:gd name="connsiteY94" fmla="*/ 1054205 h 4605885"/>
              <a:gd name="connsiteX95" fmla="*/ 3156117 w 5567431"/>
              <a:gd name="connsiteY95" fmla="*/ 1071961 h 4605885"/>
              <a:gd name="connsiteX96" fmla="*/ 3014074 w 5567431"/>
              <a:gd name="connsiteY96" fmla="*/ 1054205 h 4605885"/>
              <a:gd name="connsiteX97" fmla="*/ 2951931 w 5567431"/>
              <a:gd name="connsiteY97" fmla="*/ 1027572 h 4605885"/>
              <a:gd name="connsiteX98" fmla="*/ 2880909 w 5567431"/>
              <a:gd name="connsiteY98" fmla="*/ 1009817 h 4605885"/>
              <a:gd name="connsiteX99" fmla="*/ 2836521 w 5567431"/>
              <a:gd name="connsiteY99" fmla="*/ 983184 h 4605885"/>
              <a:gd name="connsiteX100" fmla="*/ 2765500 w 5567431"/>
              <a:gd name="connsiteY100" fmla="*/ 903285 h 4605885"/>
              <a:gd name="connsiteX101" fmla="*/ 2756622 w 5567431"/>
              <a:gd name="connsiteY101" fmla="*/ 858897 h 4605885"/>
              <a:gd name="connsiteX102" fmla="*/ 2729989 w 5567431"/>
              <a:gd name="connsiteY102" fmla="*/ 619200 h 4605885"/>
              <a:gd name="connsiteX103" fmla="*/ 2694478 w 5567431"/>
              <a:gd name="connsiteY103" fmla="*/ 565934 h 4605885"/>
              <a:gd name="connsiteX104" fmla="*/ 2676723 w 5567431"/>
              <a:gd name="connsiteY104" fmla="*/ 486034 h 4605885"/>
              <a:gd name="connsiteX105" fmla="*/ 2667845 w 5567431"/>
              <a:gd name="connsiteY105" fmla="*/ 388380 h 4605885"/>
              <a:gd name="connsiteX106" fmla="*/ 2632335 w 5567431"/>
              <a:gd name="connsiteY106" fmla="*/ 326236 h 4605885"/>
              <a:gd name="connsiteX107" fmla="*/ 2623457 w 5567431"/>
              <a:gd name="connsiteY107" fmla="*/ 272970 h 4605885"/>
              <a:gd name="connsiteX108" fmla="*/ 2596824 w 5567431"/>
              <a:gd name="connsiteY108" fmla="*/ 228582 h 4605885"/>
              <a:gd name="connsiteX109" fmla="*/ 2552436 w 5567431"/>
              <a:gd name="connsiteY109" fmla="*/ 148683 h 4605885"/>
              <a:gd name="connsiteX110" fmla="*/ 2499170 w 5567431"/>
              <a:gd name="connsiteY110" fmla="*/ 86539 h 4605885"/>
              <a:gd name="connsiteX111" fmla="*/ 2481414 w 5567431"/>
              <a:gd name="connsiteY111" fmla="*/ 59906 h 4605885"/>
              <a:gd name="connsiteX112" fmla="*/ 2410393 w 5567431"/>
              <a:gd name="connsiteY112" fmla="*/ 24396 h 4605885"/>
              <a:gd name="connsiteX113" fmla="*/ 2374882 w 5567431"/>
              <a:gd name="connsiteY113" fmla="*/ 6640 h 4605885"/>
              <a:gd name="connsiteX114" fmla="*/ 2259473 w 5567431"/>
              <a:gd name="connsiteY114" fmla="*/ 33273 h 4605885"/>
              <a:gd name="connsiteX115" fmla="*/ 2241717 w 5567431"/>
              <a:gd name="connsiteY115" fmla="*/ 51029 h 4605885"/>
              <a:gd name="connsiteX116" fmla="*/ 2206207 w 5567431"/>
              <a:gd name="connsiteY116" fmla="*/ 104295 h 4605885"/>
              <a:gd name="connsiteX117" fmla="*/ 2197329 w 5567431"/>
              <a:gd name="connsiteY117" fmla="*/ 130928 h 4605885"/>
              <a:gd name="connsiteX118" fmla="*/ 2170696 w 5567431"/>
              <a:gd name="connsiteY118" fmla="*/ 166438 h 4605885"/>
              <a:gd name="connsiteX119" fmla="*/ 2126307 w 5567431"/>
              <a:gd name="connsiteY119" fmla="*/ 264093 h 4605885"/>
              <a:gd name="connsiteX120" fmla="*/ 2117430 w 5567431"/>
              <a:gd name="connsiteY120" fmla="*/ 299603 h 4605885"/>
              <a:gd name="connsiteX121" fmla="*/ 2073041 w 5567431"/>
              <a:gd name="connsiteY121" fmla="*/ 406135 h 4605885"/>
              <a:gd name="connsiteX122" fmla="*/ 2055286 w 5567431"/>
              <a:gd name="connsiteY122" fmla="*/ 494912 h 4605885"/>
              <a:gd name="connsiteX123" fmla="*/ 2028653 w 5567431"/>
              <a:gd name="connsiteY123" fmla="*/ 557056 h 4605885"/>
              <a:gd name="connsiteX124" fmla="*/ 2002020 w 5567431"/>
              <a:gd name="connsiteY124" fmla="*/ 592567 h 4605885"/>
              <a:gd name="connsiteX125" fmla="*/ 1957632 w 5567431"/>
              <a:gd name="connsiteY125" fmla="*/ 690221 h 4605885"/>
              <a:gd name="connsiteX126" fmla="*/ 1922121 w 5567431"/>
              <a:gd name="connsiteY126" fmla="*/ 725732 h 4605885"/>
              <a:gd name="connsiteX127" fmla="*/ 1886610 w 5567431"/>
              <a:gd name="connsiteY127" fmla="*/ 752365 h 4605885"/>
              <a:gd name="connsiteX128" fmla="*/ 1780078 w 5567431"/>
              <a:gd name="connsiteY128" fmla="*/ 778998 h 4605885"/>
              <a:gd name="connsiteX129" fmla="*/ 1495993 w 5567431"/>
              <a:gd name="connsiteY129" fmla="*/ 761242 h 4605885"/>
              <a:gd name="connsiteX130" fmla="*/ 1247418 w 5567431"/>
              <a:gd name="connsiteY130" fmla="*/ 663588 h 4605885"/>
              <a:gd name="connsiteX131" fmla="*/ 1149764 w 5567431"/>
              <a:gd name="connsiteY131" fmla="*/ 636955 h 4605885"/>
              <a:gd name="connsiteX132" fmla="*/ 1087620 w 5567431"/>
              <a:gd name="connsiteY132" fmla="*/ 583689 h 4605885"/>
              <a:gd name="connsiteX133" fmla="*/ 1043232 w 5567431"/>
              <a:gd name="connsiteY133" fmla="*/ 574811 h 4605885"/>
              <a:gd name="connsiteX134" fmla="*/ 1016599 w 5567431"/>
              <a:gd name="connsiteY134" fmla="*/ 565934 h 4605885"/>
              <a:gd name="connsiteX135" fmla="*/ 936700 w 5567431"/>
              <a:gd name="connsiteY135" fmla="*/ 574811 h 4605885"/>
              <a:gd name="connsiteX136" fmla="*/ 883434 w 5567431"/>
              <a:gd name="connsiteY136" fmla="*/ 601444 h 4605885"/>
              <a:gd name="connsiteX137" fmla="*/ 768024 w 5567431"/>
              <a:gd name="connsiteY137" fmla="*/ 628077 h 4605885"/>
              <a:gd name="connsiteX138" fmla="*/ 688125 w 5567431"/>
              <a:gd name="connsiteY138" fmla="*/ 663588 h 4605885"/>
              <a:gd name="connsiteX139" fmla="*/ 608226 w 5567431"/>
              <a:gd name="connsiteY139" fmla="*/ 690221 h 4605885"/>
              <a:gd name="connsiteX140" fmla="*/ 572715 w 5567431"/>
              <a:gd name="connsiteY140" fmla="*/ 716854 h 4605885"/>
              <a:gd name="connsiteX141" fmla="*/ 528327 w 5567431"/>
              <a:gd name="connsiteY141" fmla="*/ 734609 h 4605885"/>
              <a:gd name="connsiteX142" fmla="*/ 510572 w 5567431"/>
              <a:gd name="connsiteY142" fmla="*/ 761242 h 4605885"/>
              <a:gd name="connsiteX143" fmla="*/ 483939 w 5567431"/>
              <a:gd name="connsiteY143" fmla="*/ 770120 h 4605885"/>
              <a:gd name="connsiteX144" fmla="*/ 457306 w 5567431"/>
              <a:gd name="connsiteY144" fmla="*/ 787875 h 4605885"/>
              <a:gd name="connsiteX145" fmla="*/ 448428 w 5567431"/>
              <a:gd name="connsiteY145" fmla="*/ 814508 h 4605885"/>
              <a:gd name="connsiteX146" fmla="*/ 439550 w 5567431"/>
              <a:gd name="connsiteY146" fmla="*/ 858897 h 4605885"/>
              <a:gd name="connsiteX147" fmla="*/ 421795 w 5567431"/>
              <a:gd name="connsiteY147" fmla="*/ 885530 h 4605885"/>
              <a:gd name="connsiteX148" fmla="*/ 412917 w 5567431"/>
              <a:gd name="connsiteY148" fmla="*/ 921040 h 4605885"/>
              <a:gd name="connsiteX149" fmla="*/ 395162 w 5567431"/>
              <a:gd name="connsiteY149" fmla="*/ 956551 h 4605885"/>
              <a:gd name="connsiteX150" fmla="*/ 404040 w 5567431"/>
              <a:gd name="connsiteY150" fmla="*/ 1098594 h 4605885"/>
              <a:gd name="connsiteX151" fmla="*/ 421795 w 5567431"/>
              <a:gd name="connsiteY151" fmla="*/ 1125227 h 4605885"/>
              <a:gd name="connsiteX152" fmla="*/ 448428 w 5567431"/>
              <a:gd name="connsiteY152" fmla="*/ 1187370 h 4605885"/>
              <a:gd name="connsiteX153" fmla="*/ 475061 w 5567431"/>
              <a:gd name="connsiteY153" fmla="*/ 1240636 h 4605885"/>
              <a:gd name="connsiteX154" fmla="*/ 448428 w 5567431"/>
              <a:gd name="connsiteY154" fmla="*/ 1364924 h 4605885"/>
              <a:gd name="connsiteX155" fmla="*/ 439550 w 5567431"/>
              <a:gd name="connsiteY155" fmla="*/ 1382679 h 460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67431" h="4605885">
                <a:moveTo>
                  <a:pt x="368529" y="1409312"/>
                </a:moveTo>
                <a:cubicBezTo>
                  <a:pt x="312304" y="1450741"/>
                  <a:pt x="255117" y="1490896"/>
                  <a:pt x="199853" y="1533600"/>
                </a:cubicBezTo>
                <a:cubicBezTo>
                  <a:pt x="163431" y="1561745"/>
                  <a:pt x="182092" y="1554914"/>
                  <a:pt x="155465" y="1586866"/>
                </a:cubicBezTo>
                <a:cubicBezTo>
                  <a:pt x="130924" y="1616315"/>
                  <a:pt x="127607" y="1607071"/>
                  <a:pt x="111076" y="1640132"/>
                </a:cubicBezTo>
                <a:cubicBezTo>
                  <a:pt x="67636" y="1727011"/>
                  <a:pt x="116704" y="1649444"/>
                  <a:pt x="75566" y="1711153"/>
                </a:cubicBezTo>
                <a:cubicBezTo>
                  <a:pt x="54291" y="1796252"/>
                  <a:pt x="82363" y="1690761"/>
                  <a:pt x="48933" y="1791052"/>
                </a:cubicBezTo>
                <a:cubicBezTo>
                  <a:pt x="24759" y="1863574"/>
                  <a:pt x="58621" y="1789432"/>
                  <a:pt x="22300" y="1862073"/>
                </a:cubicBezTo>
                <a:cubicBezTo>
                  <a:pt x="0" y="2196560"/>
                  <a:pt x="1662" y="2118704"/>
                  <a:pt x="22300" y="2696574"/>
                </a:cubicBezTo>
                <a:cubicBezTo>
                  <a:pt x="23850" y="2739962"/>
                  <a:pt x="55246" y="2753116"/>
                  <a:pt x="84443" y="2776473"/>
                </a:cubicBezTo>
                <a:cubicBezTo>
                  <a:pt x="87402" y="2785351"/>
                  <a:pt x="88678" y="2794981"/>
                  <a:pt x="93321" y="2803106"/>
                </a:cubicBezTo>
                <a:cubicBezTo>
                  <a:pt x="100662" y="2815953"/>
                  <a:pt x="111354" y="2826577"/>
                  <a:pt x="119954" y="2838617"/>
                </a:cubicBezTo>
                <a:cubicBezTo>
                  <a:pt x="126156" y="2847299"/>
                  <a:pt x="132054" y="2856202"/>
                  <a:pt x="137709" y="2865250"/>
                </a:cubicBezTo>
                <a:cubicBezTo>
                  <a:pt x="161097" y="2902671"/>
                  <a:pt x="163256" y="2901399"/>
                  <a:pt x="173220" y="2936271"/>
                </a:cubicBezTo>
                <a:cubicBezTo>
                  <a:pt x="176572" y="2948003"/>
                  <a:pt x="175330" y="2961630"/>
                  <a:pt x="182098" y="2971782"/>
                </a:cubicBezTo>
                <a:cubicBezTo>
                  <a:pt x="188016" y="2980660"/>
                  <a:pt x="200534" y="2982707"/>
                  <a:pt x="208731" y="2989537"/>
                </a:cubicBezTo>
                <a:cubicBezTo>
                  <a:pt x="218376" y="2997574"/>
                  <a:pt x="225719" y="3008132"/>
                  <a:pt x="235364" y="3016170"/>
                </a:cubicBezTo>
                <a:cubicBezTo>
                  <a:pt x="243561" y="3023001"/>
                  <a:pt x="254022" y="3026837"/>
                  <a:pt x="261997" y="3033926"/>
                </a:cubicBezTo>
                <a:cubicBezTo>
                  <a:pt x="376699" y="3135884"/>
                  <a:pt x="265139" y="3049599"/>
                  <a:pt x="350774" y="3113825"/>
                </a:cubicBezTo>
                <a:cubicBezTo>
                  <a:pt x="410708" y="3213715"/>
                  <a:pt x="332614" y="3095665"/>
                  <a:pt x="457306" y="3220357"/>
                </a:cubicBezTo>
                <a:cubicBezTo>
                  <a:pt x="481331" y="3244382"/>
                  <a:pt x="563054" y="3330190"/>
                  <a:pt x="599348" y="3353522"/>
                </a:cubicBezTo>
                <a:cubicBezTo>
                  <a:pt x="618306" y="3365709"/>
                  <a:pt x="640777" y="3371277"/>
                  <a:pt x="661492" y="3380155"/>
                </a:cubicBezTo>
                <a:cubicBezTo>
                  <a:pt x="708716" y="3427379"/>
                  <a:pt x="759301" y="3473389"/>
                  <a:pt x="794657" y="3531075"/>
                </a:cubicBezTo>
                <a:cubicBezTo>
                  <a:pt x="831316" y="3590887"/>
                  <a:pt x="859183" y="3655668"/>
                  <a:pt x="892311" y="3717506"/>
                </a:cubicBezTo>
                <a:cubicBezTo>
                  <a:pt x="906574" y="3744131"/>
                  <a:pt x="931688" y="3797900"/>
                  <a:pt x="963333" y="3815161"/>
                </a:cubicBezTo>
                <a:cubicBezTo>
                  <a:pt x="988302" y="3828780"/>
                  <a:pt x="1049748" y="3836961"/>
                  <a:pt x="1078742" y="3841794"/>
                </a:cubicBezTo>
                <a:cubicBezTo>
                  <a:pt x="1158641" y="3835875"/>
                  <a:pt x="1238904" y="3833679"/>
                  <a:pt x="1318440" y="3824038"/>
                </a:cubicBezTo>
                <a:cubicBezTo>
                  <a:pt x="1337020" y="3821786"/>
                  <a:pt x="1353549" y="3810822"/>
                  <a:pt x="1371706" y="3806283"/>
                </a:cubicBezTo>
                <a:cubicBezTo>
                  <a:pt x="1389169" y="3801917"/>
                  <a:pt x="1407217" y="3800364"/>
                  <a:pt x="1424972" y="3797405"/>
                </a:cubicBezTo>
                <a:cubicBezTo>
                  <a:pt x="1559911" y="3745505"/>
                  <a:pt x="1499578" y="3758846"/>
                  <a:pt x="1602525" y="3744139"/>
                </a:cubicBezTo>
                <a:cubicBezTo>
                  <a:pt x="1620280" y="3735261"/>
                  <a:pt x="1636494" y="3722164"/>
                  <a:pt x="1655791" y="3717506"/>
                </a:cubicBezTo>
                <a:cubicBezTo>
                  <a:pt x="1722946" y="3701296"/>
                  <a:pt x="1859977" y="3681996"/>
                  <a:pt x="1859977" y="3681996"/>
                </a:cubicBezTo>
                <a:cubicBezTo>
                  <a:pt x="1995834" y="3621615"/>
                  <a:pt x="1883839" y="3663019"/>
                  <a:pt x="2055286" y="3628730"/>
                </a:cubicBezTo>
                <a:cubicBezTo>
                  <a:pt x="2105963" y="3618595"/>
                  <a:pt x="2155159" y="3601279"/>
                  <a:pt x="2206207" y="3593219"/>
                </a:cubicBezTo>
                <a:cubicBezTo>
                  <a:pt x="2267868" y="3583483"/>
                  <a:pt x="2330420" y="3580543"/>
                  <a:pt x="2392638" y="3575464"/>
                </a:cubicBezTo>
                <a:cubicBezTo>
                  <a:pt x="2624539" y="3556533"/>
                  <a:pt x="2627625" y="3558299"/>
                  <a:pt x="2845399" y="3548831"/>
                </a:cubicBezTo>
                <a:cubicBezTo>
                  <a:pt x="2882897" y="3580973"/>
                  <a:pt x="2926370" y="3621408"/>
                  <a:pt x="2969686" y="3646485"/>
                </a:cubicBezTo>
                <a:cubicBezTo>
                  <a:pt x="3049286" y="3692569"/>
                  <a:pt x="3135074" y="3723272"/>
                  <a:pt x="3218261" y="3761895"/>
                </a:cubicBezTo>
                <a:cubicBezTo>
                  <a:pt x="3286904" y="3793765"/>
                  <a:pt x="3358199" y="3837293"/>
                  <a:pt x="3431325" y="3859549"/>
                </a:cubicBezTo>
                <a:cubicBezTo>
                  <a:pt x="3462977" y="3869182"/>
                  <a:pt x="3497238" y="3867969"/>
                  <a:pt x="3528979" y="3877304"/>
                </a:cubicBezTo>
                <a:cubicBezTo>
                  <a:pt x="3553226" y="3884436"/>
                  <a:pt x="3729862" y="3942236"/>
                  <a:pt x="3795309" y="3974959"/>
                </a:cubicBezTo>
                <a:cubicBezTo>
                  <a:pt x="3937470" y="4046039"/>
                  <a:pt x="3794637" y="3974469"/>
                  <a:pt x="3892964" y="4045980"/>
                </a:cubicBezTo>
                <a:cubicBezTo>
                  <a:pt x="3912259" y="4060013"/>
                  <a:pt x="3935812" y="4067458"/>
                  <a:pt x="3955107" y="4081491"/>
                </a:cubicBezTo>
                <a:cubicBezTo>
                  <a:pt x="3968645" y="4091337"/>
                  <a:pt x="3977404" y="4106724"/>
                  <a:pt x="3990618" y="4117001"/>
                </a:cubicBezTo>
                <a:cubicBezTo>
                  <a:pt x="4004239" y="4127595"/>
                  <a:pt x="4020788" y="4133858"/>
                  <a:pt x="4035007" y="4143634"/>
                </a:cubicBezTo>
                <a:cubicBezTo>
                  <a:pt x="4168690" y="4235541"/>
                  <a:pt x="4085698" y="4194529"/>
                  <a:pt x="4194805" y="4241289"/>
                </a:cubicBezTo>
                <a:cubicBezTo>
                  <a:pt x="4206642" y="4256085"/>
                  <a:pt x="4216153" y="4273089"/>
                  <a:pt x="4230315" y="4285677"/>
                </a:cubicBezTo>
                <a:cubicBezTo>
                  <a:pt x="4243212" y="4297141"/>
                  <a:pt x="4260485" y="4302534"/>
                  <a:pt x="4274704" y="4312310"/>
                </a:cubicBezTo>
                <a:cubicBezTo>
                  <a:pt x="4307871" y="4335113"/>
                  <a:pt x="4339900" y="4359530"/>
                  <a:pt x="4372358" y="4383332"/>
                </a:cubicBezTo>
                <a:cubicBezTo>
                  <a:pt x="4384290" y="4392082"/>
                  <a:pt x="4394269" y="4404136"/>
                  <a:pt x="4407869" y="4409965"/>
                </a:cubicBezTo>
                <a:cubicBezTo>
                  <a:pt x="4428583" y="4418843"/>
                  <a:pt x="4450687" y="4425003"/>
                  <a:pt x="4470012" y="4436598"/>
                </a:cubicBezTo>
                <a:cubicBezTo>
                  <a:pt x="4627322" y="4530984"/>
                  <a:pt x="4530030" y="4505419"/>
                  <a:pt x="4629810" y="4525374"/>
                </a:cubicBezTo>
                <a:cubicBezTo>
                  <a:pt x="4790831" y="4605885"/>
                  <a:pt x="4685859" y="4574612"/>
                  <a:pt x="4958284" y="4534252"/>
                </a:cubicBezTo>
                <a:cubicBezTo>
                  <a:pt x="4970121" y="4525374"/>
                  <a:pt x="4981484" y="4515826"/>
                  <a:pt x="4993795" y="4507619"/>
                </a:cubicBezTo>
                <a:cubicBezTo>
                  <a:pt x="5008152" y="4498048"/>
                  <a:pt x="5025982" y="4493187"/>
                  <a:pt x="5038183" y="4480986"/>
                </a:cubicBezTo>
                <a:cubicBezTo>
                  <a:pt x="5101677" y="4417492"/>
                  <a:pt x="5151914" y="4352181"/>
                  <a:pt x="5197981" y="4276800"/>
                </a:cubicBezTo>
                <a:cubicBezTo>
                  <a:pt x="5213868" y="4250803"/>
                  <a:pt x="5225166" y="4222046"/>
                  <a:pt x="5242370" y="4196901"/>
                </a:cubicBezTo>
                <a:cubicBezTo>
                  <a:pt x="5263770" y="4165625"/>
                  <a:pt x="5290911" y="4138633"/>
                  <a:pt x="5313391" y="4108124"/>
                </a:cubicBezTo>
                <a:cubicBezTo>
                  <a:pt x="5332379" y="4082355"/>
                  <a:pt x="5348052" y="4054272"/>
                  <a:pt x="5366657" y="4028225"/>
                </a:cubicBezTo>
                <a:cubicBezTo>
                  <a:pt x="5377671" y="4012806"/>
                  <a:pt x="5391995" y="3999822"/>
                  <a:pt x="5402168" y="3983836"/>
                </a:cubicBezTo>
                <a:cubicBezTo>
                  <a:pt x="5412826" y="3967088"/>
                  <a:pt x="5417125" y="3946624"/>
                  <a:pt x="5428801" y="3930570"/>
                </a:cubicBezTo>
                <a:cubicBezTo>
                  <a:pt x="5441108" y="3913647"/>
                  <a:pt x="5459793" y="3902257"/>
                  <a:pt x="5473189" y="3886182"/>
                </a:cubicBezTo>
                <a:cubicBezTo>
                  <a:pt x="5510258" y="3841699"/>
                  <a:pt x="5524803" y="3811393"/>
                  <a:pt x="5553088" y="3761895"/>
                </a:cubicBezTo>
                <a:cubicBezTo>
                  <a:pt x="5556047" y="3738221"/>
                  <a:pt x="5567431" y="3714097"/>
                  <a:pt x="5561966" y="3690873"/>
                </a:cubicBezTo>
                <a:cubicBezTo>
                  <a:pt x="5554988" y="3661216"/>
                  <a:pt x="5530620" y="3638508"/>
                  <a:pt x="5517577" y="3610974"/>
                </a:cubicBezTo>
                <a:cubicBezTo>
                  <a:pt x="5503933" y="3582171"/>
                  <a:pt x="5494435" y="3551572"/>
                  <a:pt x="5482067" y="3522198"/>
                </a:cubicBezTo>
                <a:cubicBezTo>
                  <a:pt x="5470757" y="3495337"/>
                  <a:pt x="5457380" y="3469359"/>
                  <a:pt x="5446556" y="3442299"/>
                </a:cubicBezTo>
                <a:cubicBezTo>
                  <a:pt x="5433692" y="3410139"/>
                  <a:pt x="5421130" y="3377780"/>
                  <a:pt x="5411045" y="3344644"/>
                </a:cubicBezTo>
                <a:cubicBezTo>
                  <a:pt x="5400387" y="3309626"/>
                  <a:pt x="5398831" y="3271756"/>
                  <a:pt x="5384412" y="3238112"/>
                </a:cubicBezTo>
                <a:cubicBezTo>
                  <a:pt x="5272395" y="2976740"/>
                  <a:pt x="5312538" y="3108558"/>
                  <a:pt x="5206859" y="2927394"/>
                </a:cubicBezTo>
                <a:cubicBezTo>
                  <a:pt x="5186854" y="2893100"/>
                  <a:pt x="5177414" y="2852624"/>
                  <a:pt x="5153593" y="2820862"/>
                </a:cubicBezTo>
                <a:cubicBezTo>
                  <a:pt x="5123461" y="2780686"/>
                  <a:pt x="5077193" y="2754506"/>
                  <a:pt x="5047061" y="2714330"/>
                </a:cubicBezTo>
                <a:cubicBezTo>
                  <a:pt x="5038183" y="2702493"/>
                  <a:pt x="5028635" y="2691130"/>
                  <a:pt x="5020428" y="2678819"/>
                </a:cubicBezTo>
                <a:cubicBezTo>
                  <a:pt x="5003675" y="2653689"/>
                  <a:pt x="4978396" y="2608126"/>
                  <a:pt x="4967162" y="2581165"/>
                </a:cubicBezTo>
                <a:cubicBezTo>
                  <a:pt x="4949834" y="2539579"/>
                  <a:pt x="4948886" y="2525293"/>
                  <a:pt x="4940529" y="2483510"/>
                </a:cubicBezTo>
                <a:cubicBezTo>
                  <a:pt x="4949407" y="2406570"/>
                  <a:pt x="4954076" y="2329028"/>
                  <a:pt x="4967162" y="2252691"/>
                </a:cubicBezTo>
                <a:cubicBezTo>
                  <a:pt x="4971905" y="2225021"/>
                  <a:pt x="4983369" y="2198858"/>
                  <a:pt x="4993795" y="2172792"/>
                </a:cubicBezTo>
                <a:cubicBezTo>
                  <a:pt x="5045013" y="2044748"/>
                  <a:pt x="5039757" y="2059068"/>
                  <a:pt x="5091449" y="1968605"/>
                </a:cubicBezTo>
                <a:cubicBezTo>
                  <a:pt x="5104132" y="1879826"/>
                  <a:pt x="5110111" y="1901053"/>
                  <a:pt x="5064816" y="1791052"/>
                </a:cubicBezTo>
                <a:cubicBezTo>
                  <a:pt x="5059182" y="1777370"/>
                  <a:pt x="5045268" y="1768531"/>
                  <a:pt x="5038183" y="1755541"/>
                </a:cubicBezTo>
                <a:cubicBezTo>
                  <a:pt x="4997347" y="1680676"/>
                  <a:pt x="5029365" y="1699678"/>
                  <a:pt x="4967162" y="1631254"/>
                </a:cubicBezTo>
                <a:cubicBezTo>
                  <a:pt x="4954416" y="1617233"/>
                  <a:pt x="4936742" y="1608547"/>
                  <a:pt x="4922774" y="1595743"/>
                </a:cubicBezTo>
                <a:cubicBezTo>
                  <a:pt x="4702762" y="1394066"/>
                  <a:pt x="5032769" y="1677581"/>
                  <a:pt x="4780731" y="1480334"/>
                </a:cubicBezTo>
                <a:cubicBezTo>
                  <a:pt x="4737760" y="1446705"/>
                  <a:pt x="4695027" y="1412385"/>
                  <a:pt x="4656443" y="1373801"/>
                </a:cubicBezTo>
                <a:cubicBezTo>
                  <a:pt x="4647565" y="1364923"/>
                  <a:pt x="4641240" y="1352363"/>
                  <a:pt x="4629810" y="1347168"/>
                </a:cubicBezTo>
                <a:cubicBezTo>
                  <a:pt x="4607595" y="1337070"/>
                  <a:pt x="4582134" y="1336518"/>
                  <a:pt x="4558789" y="1329413"/>
                </a:cubicBezTo>
                <a:cubicBezTo>
                  <a:pt x="4514027" y="1315790"/>
                  <a:pt x="4469839" y="1300330"/>
                  <a:pt x="4425624" y="1285025"/>
                </a:cubicBezTo>
                <a:cubicBezTo>
                  <a:pt x="4392893" y="1273695"/>
                  <a:pt x="4361573" y="1257915"/>
                  <a:pt x="4327970" y="1249514"/>
                </a:cubicBezTo>
                <a:cubicBezTo>
                  <a:pt x="4225350" y="1223859"/>
                  <a:pt x="4110676" y="1198572"/>
                  <a:pt x="4017251" y="1151860"/>
                </a:cubicBezTo>
                <a:cubicBezTo>
                  <a:pt x="3765401" y="1025935"/>
                  <a:pt x="4008996" y="1141456"/>
                  <a:pt x="3857453" y="1080838"/>
                </a:cubicBezTo>
                <a:cubicBezTo>
                  <a:pt x="3845165" y="1075923"/>
                  <a:pt x="3833560" y="1069420"/>
                  <a:pt x="3821942" y="1063083"/>
                </a:cubicBezTo>
                <a:cubicBezTo>
                  <a:pt x="3800997" y="1051659"/>
                  <a:pt x="3782773" y="1034005"/>
                  <a:pt x="3759799" y="1027572"/>
                </a:cubicBezTo>
                <a:cubicBezTo>
                  <a:pt x="3707798" y="1013012"/>
                  <a:pt x="3600001" y="1000939"/>
                  <a:pt x="3600001" y="1000939"/>
                </a:cubicBezTo>
                <a:cubicBezTo>
                  <a:pt x="3523061" y="1003898"/>
                  <a:pt x="3445404" y="998928"/>
                  <a:pt x="3369181" y="1009817"/>
                </a:cubicBezTo>
                <a:cubicBezTo>
                  <a:pt x="3340329" y="1013939"/>
                  <a:pt x="3317364" y="1037528"/>
                  <a:pt x="3289282" y="1045328"/>
                </a:cubicBezTo>
                <a:cubicBezTo>
                  <a:pt x="3263463" y="1052500"/>
                  <a:pt x="3236016" y="1051246"/>
                  <a:pt x="3209383" y="1054205"/>
                </a:cubicBezTo>
                <a:cubicBezTo>
                  <a:pt x="3191628" y="1060124"/>
                  <a:pt x="3174833" y="1071961"/>
                  <a:pt x="3156117" y="1071961"/>
                </a:cubicBezTo>
                <a:cubicBezTo>
                  <a:pt x="3108401" y="1071961"/>
                  <a:pt x="3060701" y="1064341"/>
                  <a:pt x="3014074" y="1054205"/>
                </a:cubicBezTo>
                <a:cubicBezTo>
                  <a:pt x="2992052" y="1049417"/>
                  <a:pt x="2973311" y="1034699"/>
                  <a:pt x="2951931" y="1027572"/>
                </a:cubicBezTo>
                <a:cubicBezTo>
                  <a:pt x="2928781" y="1019855"/>
                  <a:pt x="2904583" y="1015735"/>
                  <a:pt x="2880909" y="1009817"/>
                </a:cubicBezTo>
                <a:cubicBezTo>
                  <a:pt x="2866113" y="1000939"/>
                  <a:pt x="2849995" y="993963"/>
                  <a:pt x="2836521" y="983184"/>
                </a:cubicBezTo>
                <a:cubicBezTo>
                  <a:pt x="2802239" y="955758"/>
                  <a:pt x="2790144" y="936143"/>
                  <a:pt x="2765500" y="903285"/>
                </a:cubicBezTo>
                <a:cubicBezTo>
                  <a:pt x="2762541" y="888489"/>
                  <a:pt x="2758494" y="873870"/>
                  <a:pt x="2756622" y="858897"/>
                </a:cubicBezTo>
                <a:cubicBezTo>
                  <a:pt x="2746651" y="779127"/>
                  <a:pt x="2774582" y="686089"/>
                  <a:pt x="2729989" y="619200"/>
                </a:cubicBezTo>
                <a:lnTo>
                  <a:pt x="2694478" y="565934"/>
                </a:lnTo>
                <a:cubicBezTo>
                  <a:pt x="2688560" y="539301"/>
                  <a:pt x="2680770" y="513015"/>
                  <a:pt x="2676723" y="486034"/>
                </a:cubicBezTo>
                <a:cubicBezTo>
                  <a:pt x="2671874" y="453710"/>
                  <a:pt x="2676593" y="419873"/>
                  <a:pt x="2667845" y="388380"/>
                </a:cubicBezTo>
                <a:cubicBezTo>
                  <a:pt x="2661460" y="365392"/>
                  <a:pt x="2644172" y="346951"/>
                  <a:pt x="2632335" y="326236"/>
                </a:cubicBezTo>
                <a:cubicBezTo>
                  <a:pt x="2629376" y="308481"/>
                  <a:pt x="2629609" y="289887"/>
                  <a:pt x="2623457" y="272970"/>
                </a:cubicBezTo>
                <a:cubicBezTo>
                  <a:pt x="2617560" y="256754"/>
                  <a:pt x="2605204" y="243666"/>
                  <a:pt x="2596824" y="228582"/>
                </a:cubicBezTo>
                <a:cubicBezTo>
                  <a:pt x="2568616" y="177808"/>
                  <a:pt x="2589445" y="204197"/>
                  <a:pt x="2552436" y="148683"/>
                </a:cubicBezTo>
                <a:cubicBezTo>
                  <a:pt x="2508108" y="82191"/>
                  <a:pt x="2544888" y="141400"/>
                  <a:pt x="2499170" y="86539"/>
                </a:cubicBezTo>
                <a:cubicBezTo>
                  <a:pt x="2492339" y="78342"/>
                  <a:pt x="2489515" y="66850"/>
                  <a:pt x="2481414" y="59906"/>
                </a:cubicBezTo>
                <a:cubicBezTo>
                  <a:pt x="2442823" y="26828"/>
                  <a:pt x="2445900" y="39613"/>
                  <a:pt x="2410393" y="24396"/>
                </a:cubicBezTo>
                <a:cubicBezTo>
                  <a:pt x="2398229" y="19183"/>
                  <a:pt x="2386719" y="12559"/>
                  <a:pt x="2374882" y="6640"/>
                </a:cubicBezTo>
                <a:cubicBezTo>
                  <a:pt x="2302769" y="13852"/>
                  <a:pt x="2301064" y="0"/>
                  <a:pt x="2259473" y="33273"/>
                </a:cubicBezTo>
                <a:cubicBezTo>
                  <a:pt x="2252937" y="38502"/>
                  <a:pt x="2247636" y="45110"/>
                  <a:pt x="2241717" y="51029"/>
                </a:cubicBezTo>
                <a:cubicBezTo>
                  <a:pt x="2220611" y="114353"/>
                  <a:pt x="2250538" y="37799"/>
                  <a:pt x="2206207" y="104295"/>
                </a:cubicBezTo>
                <a:cubicBezTo>
                  <a:pt x="2201016" y="112081"/>
                  <a:pt x="2201972" y="122803"/>
                  <a:pt x="2197329" y="130928"/>
                </a:cubicBezTo>
                <a:cubicBezTo>
                  <a:pt x="2189988" y="143774"/>
                  <a:pt x="2179574" y="154601"/>
                  <a:pt x="2170696" y="166438"/>
                </a:cubicBezTo>
                <a:cubicBezTo>
                  <a:pt x="2116895" y="327844"/>
                  <a:pt x="2190773" y="119046"/>
                  <a:pt x="2126307" y="264093"/>
                </a:cubicBezTo>
                <a:cubicBezTo>
                  <a:pt x="2121352" y="275242"/>
                  <a:pt x="2121018" y="287942"/>
                  <a:pt x="2117430" y="299603"/>
                </a:cubicBezTo>
                <a:cubicBezTo>
                  <a:pt x="2091710" y="383194"/>
                  <a:pt x="2104740" y="358588"/>
                  <a:pt x="2073041" y="406135"/>
                </a:cubicBezTo>
                <a:cubicBezTo>
                  <a:pt x="2069671" y="426355"/>
                  <a:pt x="2063437" y="472496"/>
                  <a:pt x="2055286" y="494912"/>
                </a:cubicBezTo>
                <a:cubicBezTo>
                  <a:pt x="2047584" y="516092"/>
                  <a:pt x="2039445" y="537271"/>
                  <a:pt x="2028653" y="557056"/>
                </a:cubicBezTo>
                <a:cubicBezTo>
                  <a:pt x="2021568" y="570046"/>
                  <a:pt x="2010898" y="580730"/>
                  <a:pt x="2002020" y="592567"/>
                </a:cubicBezTo>
                <a:cubicBezTo>
                  <a:pt x="1986048" y="672424"/>
                  <a:pt x="2005626" y="603832"/>
                  <a:pt x="1957632" y="690221"/>
                </a:cubicBezTo>
                <a:cubicBezTo>
                  <a:pt x="1936111" y="728960"/>
                  <a:pt x="1967316" y="710667"/>
                  <a:pt x="1922121" y="725732"/>
                </a:cubicBezTo>
                <a:cubicBezTo>
                  <a:pt x="1910284" y="734610"/>
                  <a:pt x="1899844" y="745748"/>
                  <a:pt x="1886610" y="752365"/>
                </a:cubicBezTo>
                <a:cubicBezTo>
                  <a:pt x="1851440" y="769950"/>
                  <a:pt x="1817977" y="772681"/>
                  <a:pt x="1780078" y="778998"/>
                </a:cubicBezTo>
                <a:cubicBezTo>
                  <a:pt x="1685383" y="773079"/>
                  <a:pt x="1590076" y="773514"/>
                  <a:pt x="1495993" y="761242"/>
                </a:cubicBezTo>
                <a:cubicBezTo>
                  <a:pt x="1368227" y="744577"/>
                  <a:pt x="1366105" y="711063"/>
                  <a:pt x="1247418" y="663588"/>
                </a:cubicBezTo>
                <a:cubicBezTo>
                  <a:pt x="1216091" y="651057"/>
                  <a:pt x="1182315" y="645833"/>
                  <a:pt x="1149764" y="636955"/>
                </a:cubicBezTo>
                <a:cubicBezTo>
                  <a:pt x="1129049" y="619200"/>
                  <a:pt x="1111186" y="597436"/>
                  <a:pt x="1087620" y="583689"/>
                </a:cubicBezTo>
                <a:cubicBezTo>
                  <a:pt x="1074586" y="576086"/>
                  <a:pt x="1057871" y="578471"/>
                  <a:pt x="1043232" y="574811"/>
                </a:cubicBezTo>
                <a:cubicBezTo>
                  <a:pt x="1034154" y="572541"/>
                  <a:pt x="1025477" y="568893"/>
                  <a:pt x="1016599" y="565934"/>
                </a:cubicBezTo>
                <a:cubicBezTo>
                  <a:pt x="989966" y="568893"/>
                  <a:pt x="962592" y="567907"/>
                  <a:pt x="936700" y="574811"/>
                </a:cubicBezTo>
                <a:cubicBezTo>
                  <a:pt x="917519" y="579926"/>
                  <a:pt x="901758" y="593809"/>
                  <a:pt x="883434" y="601444"/>
                </a:cubicBezTo>
                <a:cubicBezTo>
                  <a:pt x="832567" y="622639"/>
                  <a:pt x="823820" y="620107"/>
                  <a:pt x="768024" y="628077"/>
                </a:cubicBezTo>
                <a:cubicBezTo>
                  <a:pt x="741391" y="639914"/>
                  <a:pt x="715288" y="653024"/>
                  <a:pt x="688125" y="663588"/>
                </a:cubicBezTo>
                <a:cubicBezTo>
                  <a:pt x="661960" y="673763"/>
                  <a:pt x="633716" y="678457"/>
                  <a:pt x="608226" y="690221"/>
                </a:cubicBezTo>
                <a:cubicBezTo>
                  <a:pt x="594792" y="696421"/>
                  <a:pt x="585649" y="709668"/>
                  <a:pt x="572715" y="716854"/>
                </a:cubicBezTo>
                <a:cubicBezTo>
                  <a:pt x="558785" y="724593"/>
                  <a:pt x="543123" y="728691"/>
                  <a:pt x="528327" y="734609"/>
                </a:cubicBezTo>
                <a:cubicBezTo>
                  <a:pt x="522409" y="743487"/>
                  <a:pt x="518903" y="754577"/>
                  <a:pt x="510572" y="761242"/>
                </a:cubicBezTo>
                <a:cubicBezTo>
                  <a:pt x="503265" y="767088"/>
                  <a:pt x="492309" y="765935"/>
                  <a:pt x="483939" y="770120"/>
                </a:cubicBezTo>
                <a:cubicBezTo>
                  <a:pt x="474396" y="774892"/>
                  <a:pt x="466184" y="781957"/>
                  <a:pt x="457306" y="787875"/>
                </a:cubicBezTo>
                <a:cubicBezTo>
                  <a:pt x="454347" y="796753"/>
                  <a:pt x="450698" y="805430"/>
                  <a:pt x="448428" y="814508"/>
                </a:cubicBezTo>
                <a:cubicBezTo>
                  <a:pt x="444768" y="829147"/>
                  <a:pt x="444848" y="844768"/>
                  <a:pt x="439550" y="858897"/>
                </a:cubicBezTo>
                <a:cubicBezTo>
                  <a:pt x="435804" y="868887"/>
                  <a:pt x="427713" y="876652"/>
                  <a:pt x="421795" y="885530"/>
                </a:cubicBezTo>
                <a:cubicBezTo>
                  <a:pt x="418836" y="897367"/>
                  <a:pt x="417201" y="909616"/>
                  <a:pt x="412917" y="921040"/>
                </a:cubicBezTo>
                <a:cubicBezTo>
                  <a:pt x="408270" y="933431"/>
                  <a:pt x="395823" y="943333"/>
                  <a:pt x="395162" y="956551"/>
                </a:cubicBezTo>
                <a:cubicBezTo>
                  <a:pt x="392793" y="1003932"/>
                  <a:pt x="396641" y="1051734"/>
                  <a:pt x="404040" y="1098594"/>
                </a:cubicBezTo>
                <a:cubicBezTo>
                  <a:pt x="405704" y="1109133"/>
                  <a:pt x="416501" y="1115963"/>
                  <a:pt x="421795" y="1125227"/>
                </a:cubicBezTo>
                <a:cubicBezTo>
                  <a:pt x="495685" y="1254535"/>
                  <a:pt x="398630" y="1087774"/>
                  <a:pt x="448428" y="1187370"/>
                </a:cubicBezTo>
                <a:cubicBezTo>
                  <a:pt x="482847" y="1256209"/>
                  <a:pt x="452746" y="1173693"/>
                  <a:pt x="475061" y="1240636"/>
                </a:cubicBezTo>
                <a:cubicBezTo>
                  <a:pt x="467028" y="1284820"/>
                  <a:pt x="464546" y="1324632"/>
                  <a:pt x="448428" y="1364924"/>
                </a:cubicBezTo>
                <a:cubicBezTo>
                  <a:pt x="445970" y="1371068"/>
                  <a:pt x="442509" y="1376761"/>
                  <a:pt x="439550" y="1382679"/>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Freeform 11"/>
          <p:cNvSpPr/>
          <p:nvPr/>
        </p:nvSpPr>
        <p:spPr bwMode="auto">
          <a:xfrm>
            <a:off x="2334827" y="1370600"/>
            <a:ext cx="4812358" cy="3564508"/>
          </a:xfrm>
          <a:custGeom>
            <a:avLst/>
            <a:gdLst>
              <a:gd name="connsiteX0" fmla="*/ 1091954 w 4812358"/>
              <a:gd name="connsiteY0" fmla="*/ 475955 h 3564508"/>
              <a:gd name="connsiteX1" fmla="*/ 1029810 w 4812358"/>
              <a:gd name="connsiteY1" fmla="*/ 467078 h 3564508"/>
              <a:gd name="connsiteX2" fmla="*/ 1003177 w 4812358"/>
              <a:gd name="connsiteY2" fmla="*/ 458200 h 3564508"/>
              <a:gd name="connsiteX3" fmla="*/ 949911 w 4812358"/>
              <a:gd name="connsiteY3" fmla="*/ 449322 h 3564508"/>
              <a:gd name="connsiteX4" fmla="*/ 887767 w 4812358"/>
              <a:gd name="connsiteY4" fmla="*/ 422689 h 3564508"/>
              <a:gd name="connsiteX5" fmla="*/ 843379 w 4812358"/>
              <a:gd name="connsiteY5" fmla="*/ 396056 h 3564508"/>
              <a:gd name="connsiteX6" fmla="*/ 790113 w 4812358"/>
              <a:gd name="connsiteY6" fmla="*/ 360546 h 3564508"/>
              <a:gd name="connsiteX7" fmla="*/ 736847 w 4812358"/>
              <a:gd name="connsiteY7" fmla="*/ 342790 h 3564508"/>
              <a:gd name="connsiteX8" fmla="*/ 648070 w 4812358"/>
              <a:gd name="connsiteY8" fmla="*/ 351668 h 3564508"/>
              <a:gd name="connsiteX9" fmla="*/ 577049 w 4812358"/>
              <a:gd name="connsiteY9" fmla="*/ 369423 h 3564508"/>
              <a:gd name="connsiteX10" fmla="*/ 497150 w 4812358"/>
              <a:gd name="connsiteY10" fmla="*/ 387179 h 3564508"/>
              <a:gd name="connsiteX11" fmla="*/ 461639 w 4812358"/>
              <a:gd name="connsiteY11" fmla="*/ 458200 h 3564508"/>
              <a:gd name="connsiteX12" fmla="*/ 452761 w 4812358"/>
              <a:gd name="connsiteY12" fmla="*/ 484833 h 3564508"/>
              <a:gd name="connsiteX13" fmla="*/ 443884 w 4812358"/>
              <a:gd name="connsiteY13" fmla="*/ 511466 h 3564508"/>
              <a:gd name="connsiteX14" fmla="*/ 426128 w 4812358"/>
              <a:gd name="connsiteY14" fmla="*/ 644631 h 3564508"/>
              <a:gd name="connsiteX15" fmla="*/ 408373 w 4812358"/>
              <a:gd name="connsiteY15" fmla="*/ 919839 h 3564508"/>
              <a:gd name="connsiteX16" fmla="*/ 399495 w 4812358"/>
              <a:gd name="connsiteY16" fmla="*/ 946472 h 3564508"/>
              <a:gd name="connsiteX17" fmla="*/ 381740 w 4812358"/>
              <a:gd name="connsiteY17" fmla="*/ 973105 h 3564508"/>
              <a:gd name="connsiteX18" fmla="*/ 355107 w 4812358"/>
              <a:gd name="connsiteY18" fmla="*/ 1035249 h 3564508"/>
              <a:gd name="connsiteX19" fmla="*/ 328474 w 4812358"/>
              <a:gd name="connsiteY19" fmla="*/ 1061882 h 3564508"/>
              <a:gd name="connsiteX20" fmla="*/ 292963 w 4812358"/>
              <a:gd name="connsiteY20" fmla="*/ 1097392 h 3564508"/>
              <a:gd name="connsiteX21" fmla="*/ 275208 w 4812358"/>
              <a:gd name="connsiteY21" fmla="*/ 1132903 h 3564508"/>
              <a:gd name="connsiteX22" fmla="*/ 239697 w 4812358"/>
              <a:gd name="connsiteY22" fmla="*/ 1150658 h 3564508"/>
              <a:gd name="connsiteX23" fmla="*/ 168676 w 4812358"/>
              <a:gd name="connsiteY23" fmla="*/ 1203924 h 3564508"/>
              <a:gd name="connsiteX24" fmla="*/ 142043 w 4812358"/>
              <a:gd name="connsiteY24" fmla="*/ 1212802 h 3564508"/>
              <a:gd name="connsiteX25" fmla="*/ 88777 w 4812358"/>
              <a:gd name="connsiteY25" fmla="*/ 1283823 h 3564508"/>
              <a:gd name="connsiteX26" fmla="*/ 79899 w 4812358"/>
              <a:gd name="connsiteY26" fmla="*/ 1319334 h 3564508"/>
              <a:gd name="connsiteX27" fmla="*/ 71022 w 4812358"/>
              <a:gd name="connsiteY27" fmla="*/ 1390355 h 3564508"/>
              <a:gd name="connsiteX28" fmla="*/ 53266 w 4812358"/>
              <a:gd name="connsiteY28" fmla="*/ 1416988 h 3564508"/>
              <a:gd name="connsiteX29" fmla="*/ 26633 w 4812358"/>
              <a:gd name="connsiteY29" fmla="*/ 1496887 h 3564508"/>
              <a:gd name="connsiteX30" fmla="*/ 17756 w 4812358"/>
              <a:gd name="connsiteY30" fmla="*/ 1550153 h 3564508"/>
              <a:gd name="connsiteX31" fmla="*/ 0 w 4812358"/>
              <a:gd name="connsiteY31" fmla="*/ 1825361 h 3564508"/>
              <a:gd name="connsiteX32" fmla="*/ 8878 w 4812358"/>
              <a:gd name="connsiteY32" fmla="*/ 2118324 h 3564508"/>
              <a:gd name="connsiteX33" fmla="*/ 26633 w 4812358"/>
              <a:gd name="connsiteY33" fmla="*/ 2198223 h 3564508"/>
              <a:gd name="connsiteX34" fmla="*/ 35511 w 4812358"/>
              <a:gd name="connsiteY34" fmla="*/ 2224856 h 3564508"/>
              <a:gd name="connsiteX35" fmla="*/ 88777 w 4812358"/>
              <a:gd name="connsiteY35" fmla="*/ 2278122 h 3564508"/>
              <a:gd name="connsiteX36" fmla="*/ 115410 w 4812358"/>
              <a:gd name="connsiteY36" fmla="*/ 2304755 h 3564508"/>
              <a:gd name="connsiteX37" fmla="*/ 177554 w 4812358"/>
              <a:gd name="connsiteY37" fmla="*/ 2349144 h 3564508"/>
              <a:gd name="connsiteX38" fmla="*/ 204187 w 4812358"/>
              <a:gd name="connsiteY38" fmla="*/ 2384654 h 3564508"/>
              <a:gd name="connsiteX39" fmla="*/ 257453 w 4812358"/>
              <a:gd name="connsiteY39" fmla="*/ 2437920 h 3564508"/>
              <a:gd name="connsiteX40" fmla="*/ 275208 w 4812358"/>
              <a:gd name="connsiteY40" fmla="*/ 2455676 h 3564508"/>
              <a:gd name="connsiteX41" fmla="*/ 301841 w 4812358"/>
              <a:gd name="connsiteY41" fmla="*/ 2464553 h 3564508"/>
              <a:gd name="connsiteX42" fmla="*/ 319596 w 4812358"/>
              <a:gd name="connsiteY42" fmla="*/ 2491186 h 3564508"/>
              <a:gd name="connsiteX43" fmla="*/ 346229 w 4812358"/>
              <a:gd name="connsiteY43" fmla="*/ 2500064 h 3564508"/>
              <a:gd name="connsiteX44" fmla="*/ 363985 w 4812358"/>
              <a:gd name="connsiteY44" fmla="*/ 2517819 h 3564508"/>
              <a:gd name="connsiteX45" fmla="*/ 390618 w 4812358"/>
              <a:gd name="connsiteY45" fmla="*/ 2526697 h 3564508"/>
              <a:gd name="connsiteX46" fmla="*/ 417251 w 4812358"/>
              <a:gd name="connsiteY46" fmla="*/ 2544452 h 3564508"/>
              <a:gd name="connsiteX47" fmla="*/ 452761 w 4812358"/>
              <a:gd name="connsiteY47" fmla="*/ 2562208 h 3564508"/>
              <a:gd name="connsiteX48" fmla="*/ 523783 w 4812358"/>
              <a:gd name="connsiteY48" fmla="*/ 2597718 h 3564508"/>
              <a:gd name="connsiteX49" fmla="*/ 585926 w 4812358"/>
              <a:gd name="connsiteY49" fmla="*/ 2633229 h 3564508"/>
              <a:gd name="connsiteX50" fmla="*/ 683581 w 4812358"/>
              <a:gd name="connsiteY50" fmla="*/ 2722006 h 3564508"/>
              <a:gd name="connsiteX51" fmla="*/ 763480 w 4812358"/>
              <a:gd name="connsiteY51" fmla="*/ 2730883 h 3564508"/>
              <a:gd name="connsiteX52" fmla="*/ 807868 w 4812358"/>
              <a:gd name="connsiteY52" fmla="*/ 2766394 h 3564508"/>
              <a:gd name="connsiteX53" fmla="*/ 852256 w 4812358"/>
              <a:gd name="connsiteY53" fmla="*/ 2819660 h 3564508"/>
              <a:gd name="connsiteX54" fmla="*/ 905523 w 4812358"/>
              <a:gd name="connsiteY54" fmla="*/ 2855171 h 3564508"/>
              <a:gd name="connsiteX55" fmla="*/ 958789 w 4812358"/>
              <a:gd name="connsiteY55" fmla="*/ 2899559 h 3564508"/>
              <a:gd name="connsiteX56" fmla="*/ 976544 w 4812358"/>
              <a:gd name="connsiteY56" fmla="*/ 2917315 h 3564508"/>
              <a:gd name="connsiteX57" fmla="*/ 1056443 w 4812358"/>
              <a:gd name="connsiteY57" fmla="*/ 2952825 h 3564508"/>
              <a:gd name="connsiteX58" fmla="*/ 1411550 w 4812358"/>
              <a:gd name="connsiteY58" fmla="*/ 2952825 h 3564508"/>
              <a:gd name="connsiteX59" fmla="*/ 1509204 w 4812358"/>
              <a:gd name="connsiteY59" fmla="*/ 2908437 h 3564508"/>
              <a:gd name="connsiteX60" fmla="*/ 1544715 w 4812358"/>
              <a:gd name="connsiteY60" fmla="*/ 2899559 h 3564508"/>
              <a:gd name="connsiteX61" fmla="*/ 1677880 w 4812358"/>
              <a:gd name="connsiteY61" fmla="*/ 2872926 h 3564508"/>
              <a:gd name="connsiteX62" fmla="*/ 1811045 w 4812358"/>
              <a:gd name="connsiteY62" fmla="*/ 2846293 h 3564508"/>
              <a:gd name="connsiteX63" fmla="*/ 1926455 w 4812358"/>
              <a:gd name="connsiteY63" fmla="*/ 2784150 h 3564508"/>
              <a:gd name="connsiteX64" fmla="*/ 2006354 w 4812358"/>
              <a:gd name="connsiteY64" fmla="*/ 2730883 h 3564508"/>
              <a:gd name="connsiteX65" fmla="*/ 2130641 w 4812358"/>
              <a:gd name="connsiteY65" fmla="*/ 2695373 h 3564508"/>
              <a:gd name="connsiteX66" fmla="*/ 2263806 w 4812358"/>
              <a:gd name="connsiteY66" fmla="*/ 2642107 h 3564508"/>
              <a:gd name="connsiteX67" fmla="*/ 2441359 w 4812358"/>
              <a:gd name="connsiteY67" fmla="*/ 2579963 h 3564508"/>
              <a:gd name="connsiteX68" fmla="*/ 2547891 w 4812358"/>
              <a:gd name="connsiteY68" fmla="*/ 2544452 h 3564508"/>
              <a:gd name="connsiteX69" fmla="*/ 2769833 w 4812358"/>
              <a:gd name="connsiteY69" fmla="*/ 2553330 h 3564508"/>
              <a:gd name="connsiteX70" fmla="*/ 2823099 w 4812358"/>
              <a:gd name="connsiteY70" fmla="*/ 2562208 h 3564508"/>
              <a:gd name="connsiteX71" fmla="*/ 2867488 w 4812358"/>
              <a:gd name="connsiteY71" fmla="*/ 2588841 h 3564508"/>
              <a:gd name="connsiteX72" fmla="*/ 2920754 w 4812358"/>
              <a:gd name="connsiteY72" fmla="*/ 2606596 h 3564508"/>
              <a:gd name="connsiteX73" fmla="*/ 3036163 w 4812358"/>
              <a:gd name="connsiteY73" fmla="*/ 2650984 h 3564508"/>
              <a:gd name="connsiteX74" fmla="*/ 3142695 w 4812358"/>
              <a:gd name="connsiteY74" fmla="*/ 2659862 h 3564508"/>
              <a:gd name="connsiteX75" fmla="*/ 3222594 w 4812358"/>
              <a:gd name="connsiteY75" fmla="*/ 2704250 h 3564508"/>
              <a:gd name="connsiteX76" fmla="*/ 3249227 w 4812358"/>
              <a:gd name="connsiteY76" fmla="*/ 2713128 h 3564508"/>
              <a:gd name="connsiteX77" fmla="*/ 3302493 w 4812358"/>
              <a:gd name="connsiteY77" fmla="*/ 2748639 h 3564508"/>
              <a:gd name="connsiteX78" fmla="*/ 3355759 w 4812358"/>
              <a:gd name="connsiteY78" fmla="*/ 2784150 h 3564508"/>
              <a:gd name="connsiteX79" fmla="*/ 3417903 w 4812358"/>
              <a:gd name="connsiteY79" fmla="*/ 2819660 h 3564508"/>
              <a:gd name="connsiteX80" fmla="*/ 3462291 w 4812358"/>
              <a:gd name="connsiteY80" fmla="*/ 2872926 h 3564508"/>
              <a:gd name="connsiteX81" fmla="*/ 3506680 w 4812358"/>
              <a:gd name="connsiteY81" fmla="*/ 2899559 h 3564508"/>
              <a:gd name="connsiteX82" fmla="*/ 3533313 w 4812358"/>
              <a:gd name="connsiteY82" fmla="*/ 2926192 h 3564508"/>
              <a:gd name="connsiteX83" fmla="*/ 3568823 w 4812358"/>
              <a:gd name="connsiteY83" fmla="*/ 2952825 h 3564508"/>
              <a:gd name="connsiteX84" fmla="*/ 3639845 w 4812358"/>
              <a:gd name="connsiteY84" fmla="*/ 2997214 h 3564508"/>
              <a:gd name="connsiteX85" fmla="*/ 3675356 w 4812358"/>
              <a:gd name="connsiteY85" fmla="*/ 3014969 h 3564508"/>
              <a:gd name="connsiteX86" fmla="*/ 3737499 w 4812358"/>
              <a:gd name="connsiteY86" fmla="*/ 3068235 h 3564508"/>
              <a:gd name="connsiteX87" fmla="*/ 3781888 w 4812358"/>
              <a:gd name="connsiteY87" fmla="*/ 3077113 h 3564508"/>
              <a:gd name="connsiteX88" fmla="*/ 3844031 w 4812358"/>
              <a:gd name="connsiteY88" fmla="*/ 3130379 h 3564508"/>
              <a:gd name="connsiteX89" fmla="*/ 3906175 w 4812358"/>
              <a:gd name="connsiteY89" fmla="*/ 3183645 h 3564508"/>
              <a:gd name="connsiteX90" fmla="*/ 4003829 w 4812358"/>
              <a:gd name="connsiteY90" fmla="*/ 3254666 h 3564508"/>
              <a:gd name="connsiteX91" fmla="*/ 4092606 w 4812358"/>
              <a:gd name="connsiteY91" fmla="*/ 3352320 h 3564508"/>
              <a:gd name="connsiteX92" fmla="*/ 4119239 w 4812358"/>
              <a:gd name="connsiteY92" fmla="*/ 3361198 h 3564508"/>
              <a:gd name="connsiteX93" fmla="*/ 4181383 w 4812358"/>
              <a:gd name="connsiteY93" fmla="*/ 3414464 h 3564508"/>
              <a:gd name="connsiteX94" fmla="*/ 4279037 w 4812358"/>
              <a:gd name="connsiteY94" fmla="*/ 3494363 h 3564508"/>
              <a:gd name="connsiteX95" fmla="*/ 4314548 w 4812358"/>
              <a:gd name="connsiteY95" fmla="*/ 3503241 h 3564508"/>
              <a:gd name="connsiteX96" fmla="*/ 4358936 w 4812358"/>
              <a:gd name="connsiteY96" fmla="*/ 3529874 h 3564508"/>
              <a:gd name="connsiteX97" fmla="*/ 4572000 w 4812358"/>
              <a:gd name="connsiteY97" fmla="*/ 3520996 h 3564508"/>
              <a:gd name="connsiteX98" fmla="*/ 4616389 w 4812358"/>
              <a:gd name="connsiteY98" fmla="*/ 3494363 h 3564508"/>
              <a:gd name="connsiteX99" fmla="*/ 4651899 w 4812358"/>
              <a:gd name="connsiteY99" fmla="*/ 3449975 h 3564508"/>
              <a:gd name="connsiteX100" fmla="*/ 4740676 w 4812358"/>
              <a:gd name="connsiteY100" fmla="*/ 3370076 h 3564508"/>
              <a:gd name="connsiteX101" fmla="*/ 4767309 w 4812358"/>
              <a:gd name="connsiteY101" fmla="*/ 3325687 h 3564508"/>
              <a:gd name="connsiteX102" fmla="*/ 4776187 w 4812358"/>
              <a:gd name="connsiteY102" fmla="*/ 3299054 h 3564508"/>
              <a:gd name="connsiteX103" fmla="*/ 4802820 w 4812358"/>
              <a:gd name="connsiteY103" fmla="*/ 3272421 h 3564508"/>
              <a:gd name="connsiteX104" fmla="*/ 4811697 w 4812358"/>
              <a:gd name="connsiteY104" fmla="*/ 3183645 h 3564508"/>
              <a:gd name="connsiteX105" fmla="*/ 4793942 w 4812358"/>
              <a:gd name="connsiteY105" fmla="*/ 2872926 h 3564508"/>
              <a:gd name="connsiteX106" fmla="*/ 4785064 w 4812358"/>
              <a:gd name="connsiteY106" fmla="*/ 2837416 h 3564508"/>
              <a:gd name="connsiteX107" fmla="*/ 4767309 w 4812358"/>
              <a:gd name="connsiteY107" fmla="*/ 2810783 h 3564508"/>
              <a:gd name="connsiteX108" fmla="*/ 4740676 w 4812358"/>
              <a:gd name="connsiteY108" fmla="*/ 2766394 h 3564508"/>
              <a:gd name="connsiteX109" fmla="*/ 4696288 w 4812358"/>
              <a:gd name="connsiteY109" fmla="*/ 2722006 h 3564508"/>
              <a:gd name="connsiteX110" fmla="*/ 4660777 w 4812358"/>
              <a:gd name="connsiteY110" fmla="*/ 2659862 h 3564508"/>
              <a:gd name="connsiteX111" fmla="*/ 4634144 w 4812358"/>
              <a:gd name="connsiteY111" fmla="*/ 2633229 h 3564508"/>
              <a:gd name="connsiteX112" fmla="*/ 4607511 w 4812358"/>
              <a:gd name="connsiteY112" fmla="*/ 2588841 h 3564508"/>
              <a:gd name="connsiteX113" fmla="*/ 4518734 w 4812358"/>
              <a:gd name="connsiteY113" fmla="*/ 2393532 h 3564508"/>
              <a:gd name="connsiteX114" fmla="*/ 4483223 w 4812358"/>
              <a:gd name="connsiteY114" fmla="*/ 2313633 h 3564508"/>
              <a:gd name="connsiteX115" fmla="*/ 4376691 w 4812358"/>
              <a:gd name="connsiteY115" fmla="*/ 2189346 h 3564508"/>
              <a:gd name="connsiteX116" fmla="*/ 4350058 w 4812358"/>
              <a:gd name="connsiteY116" fmla="*/ 2162713 h 3564508"/>
              <a:gd name="connsiteX117" fmla="*/ 4305670 w 4812358"/>
              <a:gd name="connsiteY117" fmla="*/ 2065058 h 3564508"/>
              <a:gd name="connsiteX118" fmla="*/ 4296792 w 4812358"/>
              <a:gd name="connsiteY118" fmla="*/ 2011792 h 3564508"/>
              <a:gd name="connsiteX119" fmla="*/ 4279037 w 4812358"/>
              <a:gd name="connsiteY119" fmla="*/ 1958526 h 3564508"/>
              <a:gd name="connsiteX120" fmla="*/ 4270159 w 4812358"/>
              <a:gd name="connsiteY120" fmla="*/ 1905260 h 3564508"/>
              <a:gd name="connsiteX121" fmla="*/ 4252404 w 4812358"/>
              <a:gd name="connsiteY121" fmla="*/ 1851994 h 3564508"/>
              <a:gd name="connsiteX122" fmla="*/ 4243526 w 4812358"/>
              <a:gd name="connsiteY122" fmla="*/ 1798728 h 3564508"/>
              <a:gd name="connsiteX123" fmla="*/ 4225771 w 4812358"/>
              <a:gd name="connsiteY123" fmla="*/ 1736584 h 3564508"/>
              <a:gd name="connsiteX124" fmla="*/ 4234649 w 4812358"/>
              <a:gd name="connsiteY124" fmla="*/ 1576786 h 3564508"/>
              <a:gd name="connsiteX125" fmla="*/ 4216893 w 4812358"/>
              <a:gd name="connsiteY125" fmla="*/ 1283823 h 3564508"/>
              <a:gd name="connsiteX126" fmla="*/ 4208016 w 4812358"/>
              <a:gd name="connsiteY126" fmla="*/ 1257190 h 3564508"/>
              <a:gd name="connsiteX127" fmla="*/ 4136994 w 4812358"/>
              <a:gd name="connsiteY127" fmla="*/ 1177291 h 3564508"/>
              <a:gd name="connsiteX128" fmla="*/ 4110361 w 4812358"/>
              <a:gd name="connsiteY128" fmla="*/ 1150658 h 3564508"/>
              <a:gd name="connsiteX129" fmla="*/ 4083728 w 4812358"/>
              <a:gd name="connsiteY129" fmla="*/ 1124025 h 3564508"/>
              <a:gd name="connsiteX130" fmla="*/ 4003829 w 4812358"/>
              <a:gd name="connsiteY130" fmla="*/ 1070759 h 3564508"/>
              <a:gd name="connsiteX131" fmla="*/ 3968319 w 4812358"/>
              <a:gd name="connsiteY131" fmla="*/ 1026371 h 3564508"/>
              <a:gd name="connsiteX132" fmla="*/ 3906175 w 4812358"/>
              <a:gd name="connsiteY132" fmla="*/ 999738 h 3564508"/>
              <a:gd name="connsiteX133" fmla="*/ 3755255 w 4812358"/>
              <a:gd name="connsiteY133" fmla="*/ 973105 h 3564508"/>
              <a:gd name="connsiteX134" fmla="*/ 3613212 w 4812358"/>
              <a:gd name="connsiteY134" fmla="*/ 990860 h 3564508"/>
              <a:gd name="connsiteX135" fmla="*/ 3568823 w 4812358"/>
              <a:gd name="connsiteY135" fmla="*/ 973105 h 3564508"/>
              <a:gd name="connsiteX136" fmla="*/ 3515557 w 4812358"/>
              <a:gd name="connsiteY136" fmla="*/ 919839 h 3564508"/>
              <a:gd name="connsiteX137" fmla="*/ 3488924 w 4812358"/>
              <a:gd name="connsiteY137" fmla="*/ 902083 h 3564508"/>
              <a:gd name="connsiteX138" fmla="*/ 3444536 w 4812358"/>
              <a:gd name="connsiteY138" fmla="*/ 857695 h 3564508"/>
              <a:gd name="connsiteX139" fmla="*/ 3400148 w 4812358"/>
              <a:gd name="connsiteY139" fmla="*/ 848817 h 3564508"/>
              <a:gd name="connsiteX140" fmla="*/ 3346882 w 4812358"/>
              <a:gd name="connsiteY140" fmla="*/ 839940 h 3564508"/>
              <a:gd name="connsiteX141" fmla="*/ 3302493 w 4812358"/>
              <a:gd name="connsiteY141" fmla="*/ 822184 h 3564508"/>
              <a:gd name="connsiteX142" fmla="*/ 3222594 w 4812358"/>
              <a:gd name="connsiteY142" fmla="*/ 804429 h 3564508"/>
              <a:gd name="connsiteX143" fmla="*/ 2414726 w 4812358"/>
              <a:gd name="connsiteY143" fmla="*/ 795551 h 3564508"/>
              <a:gd name="connsiteX144" fmla="*/ 2343705 w 4812358"/>
              <a:gd name="connsiteY144" fmla="*/ 742285 h 3564508"/>
              <a:gd name="connsiteX145" fmla="*/ 2219418 w 4812358"/>
              <a:gd name="connsiteY145" fmla="*/ 617998 h 3564508"/>
              <a:gd name="connsiteX146" fmla="*/ 2139519 w 4812358"/>
              <a:gd name="connsiteY146" fmla="*/ 493711 h 3564508"/>
              <a:gd name="connsiteX147" fmla="*/ 2086253 w 4812358"/>
              <a:gd name="connsiteY147" fmla="*/ 413812 h 3564508"/>
              <a:gd name="connsiteX148" fmla="*/ 2059620 w 4812358"/>
              <a:gd name="connsiteY148" fmla="*/ 387179 h 3564508"/>
              <a:gd name="connsiteX149" fmla="*/ 2024109 w 4812358"/>
              <a:gd name="connsiteY149" fmla="*/ 342790 h 3564508"/>
              <a:gd name="connsiteX150" fmla="*/ 2015231 w 4812358"/>
              <a:gd name="connsiteY150" fmla="*/ 316157 h 3564508"/>
              <a:gd name="connsiteX151" fmla="*/ 1988598 w 4812358"/>
              <a:gd name="connsiteY151" fmla="*/ 262891 h 3564508"/>
              <a:gd name="connsiteX152" fmla="*/ 1979721 w 4812358"/>
              <a:gd name="connsiteY152" fmla="*/ 14317 h 3564508"/>
              <a:gd name="connsiteX153" fmla="*/ 1953088 w 4812358"/>
              <a:gd name="connsiteY153" fmla="*/ 5439 h 3564508"/>
              <a:gd name="connsiteX154" fmla="*/ 1917577 w 4812358"/>
              <a:gd name="connsiteY154" fmla="*/ 58705 h 3564508"/>
              <a:gd name="connsiteX155" fmla="*/ 1899822 w 4812358"/>
              <a:gd name="connsiteY155" fmla="*/ 111971 h 3564508"/>
              <a:gd name="connsiteX156" fmla="*/ 1890944 w 4812358"/>
              <a:gd name="connsiteY156" fmla="*/ 138604 h 3564508"/>
              <a:gd name="connsiteX157" fmla="*/ 1873189 w 4812358"/>
              <a:gd name="connsiteY157" fmla="*/ 174115 h 3564508"/>
              <a:gd name="connsiteX158" fmla="*/ 1855433 w 4812358"/>
              <a:gd name="connsiteY158" fmla="*/ 254014 h 3564508"/>
              <a:gd name="connsiteX159" fmla="*/ 1802167 w 4812358"/>
              <a:gd name="connsiteY159" fmla="*/ 316157 h 3564508"/>
              <a:gd name="connsiteX160" fmla="*/ 1775534 w 4812358"/>
              <a:gd name="connsiteY160" fmla="*/ 333913 h 3564508"/>
              <a:gd name="connsiteX161" fmla="*/ 1757779 w 4812358"/>
              <a:gd name="connsiteY161" fmla="*/ 387179 h 3564508"/>
              <a:gd name="connsiteX162" fmla="*/ 1704513 w 4812358"/>
              <a:gd name="connsiteY162" fmla="*/ 413812 h 3564508"/>
              <a:gd name="connsiteX163" fmla="*/ 1677880 w 4812358"/>
              <a:gd name="connsiteY163" fmla="*/ 431567 h 3564508"/>
              <a:gd name="connsiteX164" fmla="*/ 1642369 w 4812358"/>
              <a:gd name="connsiteY164" fmla="*/ 440445 h 3564508"/>
              <a:gd name="connsiteX165" fmla="*/ 1544715 w 4812358"/>
              <a:gd name="connsiteY165" fmla="*/ 475955 h 3564508"/>
              <a:gd name="connsiteX166" fmla="*/ 1509204 w 4812358"/>
              <a:gd name="connsiteY166" fmla="*/ 493711 h 3564508"/>
              <a:gd name="connsiteX167" fmla="*/ 1455938 w 4812358"/>
              <a:gd name="connsiteY167" fmla="*/ 529221 h 3564508"/>
              <a:gd name="connsiteX168" fmla="*/ 1251752 w 4812358"/>
              <a:gd name="connsiteY168" fmla="*/ 502588 h 3564508"/>
              <a:gd name="connsiteX169" fmla="*/ 1198486 w 4812358"/>
              <a:gd name="connsiteY169" fmla="*/ 484833 h 356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812358" h="3564508">
                <a:moveTo>
                  <a:pt x="1091954" y="475955"/>
                </a:moveTo>
                <a:cubicBezTo>
                  <a:pt x="1071239" y="472996"/>
                  <a:pt x="1050329" y="471182"/>
                  <a:pt x="1029810" y="467078"/>
                </a:cubicBezTo>
                <a:cubicBezTo>
                  <a:pt x="1020634" y="465243"/>
                  <a:pt x="1012312" y="460230"/>
                  <a:pt x="1003177" y="458200"/>
                </a:cubicBezTo>
                <a:cubicBezTo>
                  <a:pt x="985605" y="454295"/>
                  <a:pt x="967483" y="453227"/>
                  <a:pt x="949911" y="449322"/>
                </a:cubicBezTo>
                <a:cubicBezTo>
                  <a:pt x="928953" y="444665"/>
                  <a:pt x="905866" y="432744"/>
                  <a:pt x="887767" y="422689"/>
                </a:cubicBezTo>
                <a:cubicBezTo>
                  <a:pt x="872683" y="414309"/>
                  <a:pt x="857420" y="406085"/>
                  <a:pt x="843379" y="396056"/>
                </a:cubicBezTo>
                <a:cubicBezTo>
                  <a:pt x="800271" y="365265"/>
                  <a:pt x="858397" y="387860"/>
                  <a:pt x="790113" y="360546"/>
                </a:cubicBezTo>
                <a:cubicBezTo>
                  <a:pt x="772736" y="353595"/>
                  <a:pt x="736847" y="342790"/>
                  <a:pt x="736847" y="342790"/>
                </a:cubicBezTo>
                <a:cubicBezTo>
                  <a:pt x="707255" y="345749"/>
                  <a:pt x="677549" y="347737"/>
                  <a:pt x="648070" y="351668"/>
                </a:cubicBezTo>
                <a:cubicBezTo>
                  <a:pt x="552159" y="364457"/>
                  <a:pt x="644259" y="354488"/>
                  <a:pt x="577049" y="369423"/>
                </a:cubicBezTo>
                <a:cubicBezTo>
                  <a:pt x="483315" y="390252"/>
                  <a:pt x="557099" y="367195"/>
                  <a:pt x="497150" y="387179"/>
                </a:cubicBezTo>
                <a:cubicBezTo>
                  <a:pt x="466159" y="418168"/>
                  <a:pt x="482041" y="396993"/>
                  <a:pt x="461639" y="458200"/>
                </a:cubicBezTo>
                <a:lnTo>
                  <a:pt x="452761" y="484833"/>
                </a:lnTo>
                <a:lnTo>
                  <a:pt x="443884" y="511466"/>
                </a:lnTo>
                <a:cubicBezTo>
                  <a:pt x="437965" y="555854"/>
                  <a:pt x="429563" y="599982"/>
                  <a:pt x="426128" y="644631"/>
                </a:cubicBezTo>
                <a:cubicBezTo>
                  <a:pt x="419051" y="736632"/>
                  <a:pt x="426518" y="829119"/>
                  <a:pt x="408373" y="919839"/>
                </a:cubicBezTo>
                <a:cubicBezTo>
                  <a:pt x="406538" y="929015"/>
                  <a:pt x="403680" y="938102"/>
                  <a:pt x="399495" y="946472"/>
                </a:cubicBezTo>
                <a:cubicBezTo>
                  <a:pt x="394723" y="956015"/>
                  <a:pt x="386512" y="963562"/>
                  <a:pt x="381740" y="973105"/>
                </a:cubicBezTo>
                <a:cubicBezTo>
                  <a:pt x="362422" y="1011741"/>
                  <a:pt x="385892" y="992149"/>
                  <a:pt x="355107" y="1035249"/>
                </a:cubicBezTo>
                <a:cubicBezTo>
                  <a:pt x="347810" y="1045465"/>
                  <a:pt x="337352" y="1053004"/>
                  <a:pt x="328474" y="1061882"/>
                </a:cubicBezTo>
                <a:cubicBezTo>
                  <a:pt x="304799" y="1132906"/>
                  <a:pt x="340312" y="1050043"/>
                  <a:pt x="292963" y="1097392"/>
                </a:cubicBezTo>
                <a:cubicBezTo>
                  <a:pt x="283605" y="1106750"/>
                  <a:pt x="284566" y="1123545"/>
                  <a:pt x="275208" y="1132903"/>
                </a:cubicBezTo>
                <a:cubicBezTo>
                  <a:pt x="265850" y="1142261"/>
                  <a:pt x="251187" y="1144092"/>
                  <a:pt x="239697" y="1150658"/>
                </a:cubicBezTo>
                <a:cubicBezTo>
                  <a:pt x="175717" y="1187218"/>
                  <a:pt x="259721" y="1147021"/>
                  <a:pt x="168676" y="1203924"/>
                </a:cubicBezTo>
                <a:cubicBezTo>
                  <a:pt x="160740" y="1208884"/>
                  <a:pt x="150921" y="1209843"/>
                  <a:pt x="142043" y="1212802"/>
                </a:cubicBezTo>
                <a:cubicBezTo>
                  <a:pt x="114446" y="1240399"/>
                  <a:pt x="106426" y="1244112"/>
                  <a:pt x="88777" y="1283823"/>
                </a:cubicBezTo>
                <a:cubicBezTo>
                  <a:pt x="83822" y="1294973"/>
                  <a:pt x="82858" y="1307497"/>
                  <a:pt x="79899" y="1319334"/>
                </a:cubicBezTo>
                <a:cubicBezTo>
                  <a:pt x="76940" y="1343008"/>
                  <a:pt x="77299" y="1367338"/>
                  <a:pt x="71022" y="1390355"/>
                </a:cubicBezTo>
                <a:cubicBezTo>
                  <a:pt x="68215" y="1400649"/>
                  <a:pt x="56332" y="1406768"/>
                  <a:pt x="53266" y="1416988"/>
                </a:cubicBezTo>
                <a:cubicBezTo>
                  <a:pt x="27394" y="1503228"/>
                  <a:pt x="65510" y="1458012"/>
                  <a:pt x="26633" y="1496887"/>
                </a:cubicBezTo>
                <a:cubicBezTo>
                  <a:pt x="23674" y="1514642"/>
                  <a:pt x="19989" y="1532292"/>
                  <a:pt x="17756" y="1550153"/>
                </a:cubicBezTo>
                <a:cubicBezTo>
                  <a:pt x="5005" y="1652162"/>
                  <a:pt x="5444" y="1711045"/>
                  <a:pt x="0" y="1825361"/>
                </a:cubicBezTo>
                <a:cubicBezTo>
                  <a:pt x="2959" y="1923015"/>
                  <a:pt x="3743" y="2020760"/>
                  <a:pt x="8878" y="2118324"/>
                </a:cubicBezTo>
                <a:cubicBezTo>
                  <a:pt x="9468" y="2129540"/>
                  <a:pt x="22733" y="2184571"/>
                  <a:pt x="26633" y="2198223"/>
                </a:cubicBezTo>
                <a:cubicBezTo>
                  <a:pt x="29204" y="2207221"/>
                  <a:pt x="29766" y="2217469"/>
                  <a:pt x="35511" y="2224856"/>
                </a:cubicBezTo>
                <a:cubicBezTo>
                  <a:pt x="50927" y="2244676"/>
                  <a:pt x="71022" y="2260367"/>
                  <a:pt x="88777" y="2278122"/>
                </a:cubicBezTo>
                <a:cubicBezTo>
                  <a:pt x="97655" y="2287000"/>
                  <a:pt x="104964" y="2297791"/>
                  <a:pt x="115410" y="2304755"/>
                </a:cubicBezTo>
                <a:cubicBezTo>
                  <a:pt x="130530" y="2314835"/>
                  <a:pt x="166545" y="2338135"/>
                  <a:pt x="177554" y="2349144"/>
                </a:cubicBezTo>
                <a:cubicBezTo>
                  <a:pt x="188016" y="2359606"/>
                  <a:pt x="194289" y="2373656"/>
                  <a:pt x="204187" y="2384654"/>
                </a:cubicBezTo>
                <a:cubicBezTo>
                  <a:pt x="220985" y="2403318"/>
                  <a:pt x="239698" y="2420165"/>
                  <a:pt x="257453" y="2437920"/>
                </a:cubicBezTo>
                <a:cubicBezTo>
                  <a:pt x="263371" y="2443839"/>
                  <a:pt x="267267" y="2453029"/>
                  <a:pt x="275208" y="2455676"/>
                </a:cubicBezTo>
                <a:lnTo>
                  <a:pt x="301841" y="2464553"/>
                </a:lnTo>
                <a:cubicBezTo>
                  <a:pt x="307759" y="2473431"/>
                  <a:pt x="311265" y="2484521"/>
                  <a:pt x="319596" y="2491186"/>
                </a:cubicBezTo>
                <a:cubicBezTo>
                  <a:pt x="326903" y="2497032"/>
                  <a:pt x="338205" y="2495249"/>
                  <a:pt x="346229" y="2500064"/>
                </a:cubicBezTo>
                <a:cubicBezTo>
                  <a:pt x="353406" y="2504370"/>
                  <a:pt x="356808" y="2513513"/>
                  <a:pt x="363985" y="2517819"/>
                </a:cubicBezTo>
                <a:cubicBezTo>
                  <a:pt x="372009" y="2522634"/>
                  <a:pt x="382248" y="2522512"/>
                  <a:pt x="390618" y="2526697"/>
                </a:cubicBezTo>
                <a:cubicBezTo>
                  <a:pt x="400161" y="2531469"/>
                  <a:pt x="407987" y="2539158"/>
                  <a:pt x="417251" y="2544452"/>
                </a:cubicBezTo>
                <a:cubicBezTo>
                  <a:pt x="428741" y="2551018"/>
                  <a:pt x="441192" y="2555781"/>
                  <a:pt x="452761" y="2562208"/>
                </a:cubicBezTo>
                <a:cubicBezTo>
                  <a:pt x="515651" y="2597148"/>
                  <a:pt x="475098" y="2581491"/>
                  <a:pt x="523783" y="2597718"/>
                </a:cubicBezTo>
                <a:cubicBezTo>
                  <a:pt x="569504" y="2666300"/>
                  <a:pt x="503363" y="2580688"/>
                  <a:pt x="585926" y="2633229"/>
                </a:cubicBezTo>
                <a:cubicBezTo>
                  <a:pt x="604904" y="2645306"/>
                  <a:pt x="655570" y="2712002"/>
                  <a:pt x="683581" y="2722006"/>
                </a:cubicBezTo>
                <a:cubicBezTo>
                  <a:pt x="708817" y="2731019"/>
                  <a:pt x="736847" y="2727924"/>
                  <a:pt x="763480" y="2730883"/>
                </a:cubicBezTo>
                <a:cubicBezTo>
                  <a:pt x="778276" y="2742720"/>
                  <a:pt x="794470" y="2752995"/>
                  <a:pt x="807868" y="2766394"/>
                </a:cubicBezTo>
                <a:cubicBezTo>
                  <a:pt x="859158" y="2817685"/>
                  <a:pt x="786812" y="2768760"/>
                  <a:pt x="852256" y="2819660"/>
                </a:cubicBezTo>
                <a:cubicBezTo>
                  <a:pt x="869101" y="2832761"/>
                  <a:pt x="890434" y="2840082"/>
                  <a:pt x="905523" y="2855171"/>
                </a:cubicBezTo>
                <a:cubicBezTo>
                  <a:pt x="968796" y="2918444"/>
                  <a:pt x="896984" y="2850114"/>
                  <a:pt x="958789" y="2899559"/>
                </a:cubicBezTo>
                <a:cubicBezTo>
                  <a:pt x="965325" y="2904788"/>
                  <a:pt x="969580" y="2912672"/>
                  <a:pt x="976544" y="2917315"/>
                </a:cubicBezTo>
                <a:cubicBezTo>
                  <a:pt x="995203" y="2929755"/>
                  <a:pt x="1037223" y="2945137"/>
                  <a:pt x="1056443" y="2952825"/>
                </a:cubicBezTo>
                <a:cubicBezTo>
                  <a:pt x="1152919" y="3049306"/>
                  <a:pt x="1077969" y="2983151"/>
                  <a:pt x="1411550" y="2952825"/>
                </a:cubicBezTo>
                <a:cubicBezTo>
                  <a:pt x="1462280" y="2948213"/>
                  <a:pt x="1466197" y="2927551"/>
                  <a:pt x="1509204" y="2908437"/>
                </a:cubicBezTo>
                <a:cubicBezTo>
                  <a:pt x="1520354" y="2903482"/>
                  <a:pt x="1532775" y="2902073"/>
                  <a:pt x="1544715" y="2899559"/>
                </a:cubicBezTo>
                <a:cubicBezTo>
                  <a:pt x="1589011" y="2890233"/>
                  <a:pt x="1633691" y="2882746"/>
                  <a:pt x="1677880" y="2872926"/>
                </a:cubicBezTo>
                <a:cubicBezTo>
                  <a:pt x="1775351" y="2851266"/>
                  <a:pt x="1730868" y="2859656"/>
                  <a:pt x="1811045" y="2846293"/>
                </a:cubicBezTo>
                <a:cubicBezTo>
                  <a:pt x="1982617" y="2731914"/>
                  <a:pt x="1739555" y="2889282"/>
                  <a:pt x="1926455" y="2784150"/>
                </a:cubicBezTo>
                <a:cubicBezTo>
                  <a:pt x="1954353" y="2768457"/>
                  <a:pt x="1976999" y="2743646"/>
                  <a:pt x="2006354" y="2730883"/>
                </a:cubicBezTo>
                <a:cubicBezTo>
                  <a:pt x="2045868" y="2713703"/>
                  <a:pt x="2089908" y="2709419"/>
                  <a:pt x="2130641" y="2695373"/>
                </a:cubicBezTo>
                <a:cubicBezTo>
                  <a:pt x="2175837" y="2679788"/>
                  <a:pt x="2218990" y="2658753"/>
                  <a:pt x="2263806" y="2642107"/>
                </a:cubicBezTo>
                <a:cubicBezTo>
                  <a:pt x="2322587" y="2620274"/>
                  <a:pt x="2382060" y="2600347"/>
                  <a:pt x="2441359" y="2579963"/>
                </a:cubicBezTo>
                <a:cubicBezTo>
                  <a:pt x="2476757" y="2567795"/>
                  <a:pt x="2547891" y="2544452"/>
                  <a:pt x="2547891" y="2544452"/>
                </a:cubicBezTo>
                <a:cubicBezTo>
                  <a:pt x="2621872" y="2547411"/>
                  <a:pt x="2695947" y="2548563"/>
                  <a:pt x="2769833" y="2553330"/>
                </a:cubicBezTo>
                <a:cubicBezTo>
                  <a:pt x="2787796" y="2554489"/>
                  <a:pt x="2806182" y="2556057"/>
                  <a:pt x="2823099" y="2562208"/>
                </a:cubicBezTo>
                <a:cubicBezTo>
                  <a:pt x="2839315" y="2568105"/>
                  <a:pt x="2851779" y="2581701"/>
                  <a:pt x="2867488" y="2588841"/>
                </a:cubicBezTo>
                <a:cubicBezTo>
                  <a:pt x="2884526" y="2596586"/>
                  <a:pt x="2903286" y="2599877"/>
                  <a:pt x="2920754" y="2606596"/>
                </a:cubicBezTo>
                <a:cubicBezTo>
                  <a:pt x="2947371" y="2616833"/>
                  <a:pt x="3005306" y="2645841"/>
                  <a:pt x="3036163" y="2650984"/>
                </a:cubicBezTo>
                <a:cubicBezTo>
                  <a:pt x="3071312" y="2656842"/>
                  <a:pt x="3107184" y="2656903"/>
                  <a:pt x="3142695" y="2659862"/>
                </a:cubicBezTo>
                <a:cubicBezTo>
                  <a:pt x="3170755" y="2676698"/>
                  <a:pt x="3192877" y="2691514"/>
                  <a:pt x="3222594" y="2704250"/>
                </a:cubicBezTo>
                <a:cubicBezTo>
                  <a:pt x="3231195" y="2707936"/>
                  <a:pt x="3241047" y="2708583"/>
                  <a:pt x="3249227" y="2713128"/>
                </a:cubicBezTo>
                <a:cubicBezTo>
                  <a:pt x="3267881" y="2723491"/>
                  <a:pt x="3284738" y="2736802"/>
                  <a:pt x="3302493" y="2748639"/>
                </a:cubicBezTo>
                <a:lnTo>
                  <a:pt x="3355759" y="2784150"/>
                </a:lnTo>
                <a:cubicBezTo>
                  <a:pt x="3393522" y="2840792"/>
                  <a:pt x="3346596" y="2784007"/>
                  <a:pt x="3417903" y="2819660"/>
                </a:cubicBezTo>
                <a:cubicBezTo>
                  <a:pt x="3456591" y="2839004"/>
                  <a:pt x="3433739" y="2848453"/>
                  <a:pt x="3462291" y="2872926"/>
                </a:cubicBezTo>
                <a:cubicBezTo>
                  <a:pt x="3475392" y="2884156"/>
                  <a:pt x="3492876" y="2889206"/>
                  <a:pt x="3506680" y="2899559"/>
                </a:cubicBezTo>
                <a:cubicBezTo>
                  <a:pt x="3516724" y="2907092"/>
                  <a:pt x="3523781" y="2918021"/>
                  <a:pt x="3533313" y="2926192"/>
                </a:cubicBezTo>
                <a:cubicBezTo>
                  <a:pt x="3544547" y="2935821"/>
                  <a:pt x="3556783" y="2944225"/>
                  <a:pt x="3568823" y="2952825"/>
                </a:cubicBezTo>
                <a:cubicBezTo>
                  <a:pt x="3588252" y="2966703"/>
                  <a:pt x="3621176" y="2986842"/>
                  <a:pt x="3639845" y="2997214"/>
                </a:cubicBezTo>
                <a:cubicBezTo>
                  <a:pt x="3651414" y="3003641"/>
                  <a:pt x="3663519" y="3009051"/>
                  <a:pt x="3675356" y="3014969"/>
                </a:cubicBezTo>
                <a:cubicBezTo>
                  <a:pt x="3691191" y="3030804"/>
                  <a:pt x="3717001" y="3059125"/>
                  <a:pt x="3737499" y="3068235"/>
                </a:cubicBezTo>
                <a:cubicBezTo>
                  <a:pt x="3751288" y="3074363"/>
                  <a:pt x="3767092" y="3074154"/>
                  <a:pt x="3781888" y="3077113"/>
                </a:cubicBezTo>
                <a:cubicBezTo>
                  <a:pt x="3847974" y="3143199"/>
                  <a:pt x="3764311" y="3062047"/>
                  <a:pt x="3844031" y="3130379"/>
                </a:cubicBezTo>
                <a:cubicBezTo>
                  <a:pt x="3892036" y="3171527"/>
                  <a:pt x="3847763" y="3144704"/>
                  <a:pt x="3906175" y="3183645"/>
                </a:cubicBezTo>
                <a:cubicBezTo>
                  <a:pt x="3958389" y="3218455"/>
                  <a:pt x="3953370" y="3204207"/>
                  <a:pt x="4003829" y="3254666"/>
                </a:cubicBezTo>
                <a:cubicBezTo>
                  <a:pt x="4033474" y="3284311"/>
                  <a:pt x="4048837" y="3337730"/>
                  <a:pt x="4092606" y="3352320"/>
                </a:cubicBezTo>
                <a:lnTo>
                  <a:pt x="4119239" y="3361198"/>
                </a:lnTo>
                <a:cubicBezTo>
                  <a:pt x="4185325" y="3427284"/>
                  <a:pt x="4101662" y="3346132"/>
                  <a:pt x="4181383" y="3414464"/>
                </a:cubicBezTo>
                <a:cubicBezTo>
                  <a:pt x="4211807" y="3440542"/>
                  <a:pt x="4238356" y="3484192"/>
                  <a:pt x="4279037" y="3494363"/>
                </a:cubicBezTo>
                <a:lnTo>
                  <a:pt x="4314548" y="3503241"/>
                </a:lnTo>
                <a:cubicBezTo>
                  <a:pt x="4329344" y="3512119"/>
                  <a:pt x="4342831" y="3523680"/>
                  <a:pt x="4358936" y="3529874"/>
                </a:cubicBezTo>
                <a:cubicBezTo>
                  <a:pt x="4448984" y="3564508"/>
                  <a:pt x="4460671" y="3541870"/>
                  <a:pt x="4572000" y="3520996"/>
                </a:cubicBezTo>
                <a:cubicBezTo>
                  <a:pt x="4586796" y="3512118"/>
                  <a:pt x="4603492" y="3505827"/>
                  <a:pt x="4616389" y="3494363"/>
                </a:cubicBezTo>
                <a:cubicBezTo>
                  <a:pt x="4630551" y="3481775"/>
                  <a:pt x="4639223" y="3464059"/>
                  <a:pt x="4651899" y="3449975"/>
                </a:cubicBezTo>
                <a:cubicBezTo>
                  <a:pt x="4689048" y="3408698"/>
                  <a:pt x="4698636" y="3403707"/>
                  <a:pt x="4740676" y="3370076"/>
                </a:cubicBezTo>
                <a:cubicBezTo>
                  <a:pt x="4749554" y="3355280"/>
                  <a:pt x="4759592" y="3341121"/>
                  <a:pt x="4767309" y="3325687"/>
                </a:cubicBezTo>
                <a:cubicBezTo>
                  <a:pt x="4771494" y="3317317"/>
                  <a:pt x="4770996" y="3306840"/>
                  <a:pt x="4776187" y="3299054"/>
                </a:cubicBezTo>
                <a:cubicBezTo>
                  <a:pt x="4783151" y="3288608"/>
                  <a:pt x="4793942" y="3281299"/>
                  <a:pt x="4802820" y="3272421"/>
                </a:cubicBezTo>
                <a:cubicBezTo>
                  <a:pt x="4805779" y="3242829"/>
                  <a:pt x="4812358" y="3213377"/>
                  <a:pt x="4811697" y="3183645"/>
                </a:cubicBezTo>
                <a:cubicBezTo>
                  <a:pt x="4809392" y="3079929"/>
                  <a:pt x="4801899" y="2976362"/>
                  <a:pt x="4793942" y="2872926"/>
                </a:cubicBezTo>
                <a:cubicBezTo>
                  <a:pt x="4793006" y="2860761"/>
                  <a:pt x="4789870" y="2848630"/>
                  <a:pt x="4785064" y="2837416"/>
                </a:cubicBezTo>
                <a:cubicBezTo>
                  <a:pt x="4780861" y="2827609"/>
                  <a:pt x="4772964" y="2819831"/>
                  <a:pt x="4767309" y="2810783"/>
                </a:cubicBezTo>
                <a:cubicBezTo>
                  <a:pt x="4758164" y="2796150"/>
                  <a:pt x="4749056" y="2781478"/>
                  <a:pt x="4740676" y="2766394"/>
                </a:cubicBezTo>
                <a:cubicBezTo>
                  <a:pt x="4715744" y="2721516"/>
                  <a:pt x="4737592" y="2735773"/>
                  <a:pt x="4696288" y="2722006"/>
                </a:cubicBezTo>
                <a:cubicBezTo>
                  <a:pt x="4684585" y="2686899"/>
                  <a:pt x="4690093" y="2694064"/>
                  <a:pt x="4660777" y="2659862"/>
                </a:cubicBezTo>
                <a:cubicBezTo>
                  <a:pt x="4652606" y="2650330"/>
                  <a:pt x="4641677" y="2643273"/>
                  <a:pt x="4634144" y="2633229"/>
                </a:cubicBezTo>
                <a:cubicBezTo>
                  <a:pt x="4623791" y="2619425"/>
                  <a:pt x="4615774" y="2603989"/>
                  <a:pt x="4607511" y="2588841"/>
                </a:cubicBezTo>
                <a:cubicBezTo>
                  <a:pt x="4575839" y="2530777"/>
                  <a:pt x="4541781" y="2445912"/>
                  <a:pt x="4518734" y="2393532"/>
                </a:cubicBezTo>
                <a:cubicBezTo>
                  <a:pt x="4506996" y="2366855"/>
                  <a:pt x="4500163" y="2337349"/>
                  <a:pt x="4483223" y="2313633"/>
                </a:cubicBezTo>
                <a:cubicBezTo>
                  <a:pt x="4421807" y="2227650"/>
                  <a:pt x="4456836" y="2269490"/>
                  <a:pt x="4376691" y="2189346"/>
                </a:cubicBezTo>
                <a:lnTo>
                  <a:pt x="4350058" y="2162713"/>
                </a:lnTo>
                <a:cubicBezTo>
                  <a:pt x="4322493" y="2052444"/>
                  <a:pt x="4372463" y="2238717"/>
                  <a:pt x="4305670" y="2065058"/>
                </a:cubicBezTo>
                <a:cubicBezTo>
                  <a:pt x="4299208" y="2048258"/>
                  <a:pt x="4301158" y="2029255"/>
                  <a:pt x="4296792" y="2011792"/>
                </a:cubicBezTo>
                <a:cubicBezTo>
                  <a:pt x="4292253" y="1993635"/>
                  <a:pt x="4283576" y="1976683"/>
                  <a:pt x="4279037" y="1958526"/>
                </a:cubicBezTo>
                <a:cubicBezTo>
                  <a:pt x="4274671" y="1941063"/>
                  <a:pt x="4274525" y="1922723"/>
                  <a:pt x="4270159" y="1905260"/>
                </a:cubicBezTo>
                <a:cubicBezTo>
                  <a:pt x="4265620" y="1887103"/>
                  <a:pt x="4256943" y="1870151"/>
                  <a:pt x="4252404" y="1851994"/>
                </a:cubicBezTo>
                <a:cubicBezTo>
                  <a:pt x="4248038" y="1834531"/>
                  <a:pt x="4247574" y="1816267"/>
                  <a:pt x="4243526" y="1798728"/>
                </a:cubicBezTo>
                <a:cubicBezTo>
                  <a:pt x="4238682" y="1777736"/>
                  <a:pt x="4231689" y="1757299"/>
                  <a:pt x="4225771" y="1736584"/>
                </a:cubicBezTo>
                <a:cubicBezTo>
                  <a:pt x="4228730" y="1683318"/>
                  <a:pt x="4235695" y="1630124"/>
                  <a:pt x="4234649" y="1576786"/>
                </a:cubicBezTo>
                <a:cubicBezTo>
                  <a:pt x="4232731" y="1478971"/>
                  <a:pt x="4225018" y="1381319"/>
                  <a:pt x="4216893" y="1283823"/>
                </a:cubicBezTo>
                <a:cubicBezTo>
                  <a:pt x="4216116" y="1274498"/>
                  <a:pt x="4212201" y="1265560"/>
                  <a:pt x="4208016" y="1257190"/>
                </a:cubicBezTo>
                <a:cubicBezTo>
                  <a:pt x="4192175" y="1225509"/>
                  <a:pt x="4160517" y="1200814"/>
                  <a:pt x="4136994" y="1177291"/>
                </a:cubicBezTo>
                <a:lnTo>
                  <a:pt x="4110361" y="1150658"/>
                </a:lnTo>
                <a:cubicBezTo>
                  <a:pt x="4101483" y="1141780"/>
                  <a:pt x="4093772" y="1131558"/>
                  <a:pt x="4083728" y="1124025"/>
                </a:cubicBezTo>
                <a:cubicBezTo>
                  <a:pt x="4034414" y="1087039"/>
                  <a:pt x="4060905" y="1105004"/>
                  <a:pt x="4003829" y="1070759"/>
                </a:cubicBezTo>
                <a:cubicBezTo>
                  <a:pt x="3991992" y="1055963"/>
                  <a:pt x="3983643" y="1037516"/>
                  <a:pt x="3968319" y="1026371"/>
                </a:cubicBezTo>
                <a:cubicBezTo>
                  <a:pt x="3950093" y="1013115"/>
                  <a:pt x="3927686" y="1006460"/>
                  <a:pt x="3906175" y="999738"/>
                </a:cubicBezTo>
                <a:cubicBezTo>
                  <a:pt x="3852673" y="983019"/>
                  <a:pt x="3809899" y="979936"/>
                  <a:pt x="3755255" y="973105"/>
                </a:cubicBezTo>
                <a:cubicBezTo>
                  <a:pt x="3707907" y="979023"/>
                  <a:pt x="3660928" y="990860"/>
                  <a:pt x="3613212" y="990860"/>
                </a:cubicBezTo>
                <a:cubicBezTo>
                  <a:pt x="3597276" y="990860"/>
                  <a:pt x="3581711" y="982478"/>
                  <a:pt x="3568823" y="973105"/>
                </a:cubicBezTo>
                <a:cubicBezTo>
                  <a:pt x="3548516" y="958336"/>
                  <a:pt x="3536449" y="933768"/>
                  <a:pt x="3515557" y="919839"/>
                </a:cubicBezTo>
                <a:cubicBezTo>
                  <a:pt x="3506679" y="913920"/>
                  <a:pt x="3496954" y="909109"/>
                  <a:pt x="3488924" y="902083"/>
                </a:cubicBezTo>
                <a:cubicBezTo>
                  <a:pt x="3473177" y="888304"/>
                  <a:pt x="3462479" y="868461"/>
                  <a:pt x="3444536" y="857695"/>
                </a:cubicBezTo>
                <a:cubicBezTo>
                  <a:pt x="3431597" y="849932"/>
                  <a:pt x="3414994" y="851516"/>
                  <a:pt x="3400148" y="848817"/>
                </a:cubicBezTo>
                <a:cubicBezTo>
                  <a:pt x="3382438" y="845597"/>
                  <a:pt x="3364637" y="842899"/>
                  <a:pt x="3346882" y="839940"/>
                </a:cubicBezTo>
                <a:cubicBezTo>
                  <a:pt x="3332086" y="834021"/>
                  <a:pt x="3317611" y="827223"/>
                  <a:pt x="3302493" y="822184"/>
                </a:cubicBezTo>
                <a:cubicBezTo>
                  <a:pt x="3283694" y="815918"/>
                  <a:pt x="3240176" y="807945"/>
                  <a:pt x="3222594" y="804429"/>
                </a:cubicBezTo>
                <a:cubicBezTo>
                  <a:pt x="3072424" y="807263"/>
                  <a:pt x="2597948" y="827416"/>
                  <a:pt x="2414726" y="795551"/>
                </a:cubicBezTo>
                <a:cubicBezTo>
                  <a:pt x="2385571" y="790481"/>
                  <a:pt x="2365601" y="762191"/>
                  <a:pt x="2343705" y="742285"/>
                </a:cubicBezTo>
                <a:cubicBezTo>
                  <a:pt x="2300352" y="702873"/>
                  <a:pt x="2249562" y="668238"/>
                  <a:pt x="2219418" y="617998"/>
                </a:cubicBezTo>
                <a:cubicBezTo>
                  <a:pt x="2048112" y="332487"/>
                  <a:pt x="2234203" y="635737"/>
                  <a:pt x="2139519" y="493711"/>
                </a:cubicBezTo>
                <a:cubicBezTo>
                  <a:pt x="2109714" y="449003"/>
                  <a:pt x="2119432" y="452521"/>
                  <a:pt x="2086253" y="413812"/>
                </a:cubicBezTo>
                <a:cubicBezTo>
                  <a:pt x="2078082" y="404280"/>
                  <a:pt x="2067658" y="396824"/>
                  <a:pt x="2059620" y="387179"/>
                </a:cubicBezTo>
                <a:cubicBezTo>
                  <a:pt x="2003614" y="319973"/>
                  <a:pt x="2075772" y="394456"/>
                  <a:pt x="2024109" y="342790"/>
                </a:cubicBezTo>
                <a:cubicBezTo>
                  <a:pt x="2021150" y="333912"/>
                  <a:pt x="2019416" y="324527"/>
                  <a:pt x="2015231" y="316157"/>
                </a:cubicBezTo>
                <a:cubicBezTo>
                  <a:pt x="1980812" y="247318"/>
                  <a:pt x="2010913" y="329834"/>
                  <a:pt x="1988598" y="262891"/>
                </a:cubicBezTo>
                <a:cubicBezTo>
                  <a:pt x="1985639" y="180033"/>
                  <a:pt x="1991050" y="96450"/>
                  <a:pt x="1979721" y="14317"/>
                </a:cubicBezTo>
                <a:cubicBezTo>
                  <a:pt x="1978442" y="5047"/>
                  <a:pt x="1960703" y="0"/>
                  <a:pt x="1953088" y="5439"/>
                </a:cubicBezTo>
                <a:cubicBezTo>
                  <a:pt x="1935723" y="17842"/>
                  <a:pt x="1924325" y="38461"/>
                  <a:pt x="1917577" y="58705"/>
                </a:cubicBezTo>
                <a:lnTo>
                  <a:pt x="1899822" y="111971"/>
                </a:lnTo>
                <a:cubicBezTo>
                  <a:pt x="1896863" y="120849"/>
                  <a:pt x="1895129" y="130234"/>
                  <a:pt x="1890944" y="138604"/>
                </a:cubicBezTo>
                <a:lnTo>
                  <a:pt x="1873189" y="174115"/>
                </a:lnTo>
                <a:cubicBezTo>
                  <a:pt x="1872255" y="178785"/>
                  <a:pt x="1859612" y="245656"/>
                  <a:pt x="1855433" y="254014"/>
                </a:cubicBezTo>
                <a:cubicBezTo>
                  <a:pt x="1847036" y="270808"/>
                  <a:pt x="1817396" y="303466"/>
                  <a:pt x="1802167" y="316157"/>
                </a:cubicBezTo>
                <a:cubicBezTo>
                  <a:pt x="1793970" y="322988"/>
                  <a:pt x="1784412" y="327994"/>
                  <a:pt x="1775534" y="333913"/>
                </a:cubicBezTo>
                <a:cubicBezTo>
                  <a:pt x="1769616" y="351668"/>
                  <a:pt x="1773352" y="376798"/>
                  <a:pt x="1757779" y="387179"/>
                </a:cubicBezTo>
                <a:cubicBezTo>
                  <a:pt x="1681453" y="438062"/>
                  <a:pt x="1778023" y="377057"/>
                  <a:pt x="1704513" y="413812"/>
                </a:cubicBezTo>
                <a:cubicBezTo>
                  <a:pt x="1694970" y="418584"/>
                  <a:pt x="1687687" y="427364"/>
                  <a:pt x="1677880" y="431567"/>
                </a:cubicBezTo>
                <a:cubicBezTo>
                  <a:pt x="1666665" y="436373"/>
                  <a:pt x="1653836" y="436275"/>
                  <a:pt x="1642369" y="440445"/>
                </a:cubicBezTo>
                <a:cubicBezTo>
                  <a:pt x="1527099" y="482361"/>
                  <a:pt x="1624779" y="455940"/>
                  <a:pt x="1544715" y="475955"/>
                </a:cubicBezTo>
                <a:cubicBezTo>
                  <a:pt x="1532878" y="481874"/>
                  <a:pt x="1519973" y="486019"/>
                  <a:pt x="1509204" y="493711"/>
                </a:cubicBezTo>
                <a:cubicBezTo>
                  <a:pt x="1451019" y="535272"/>
                  <a:pt x="1513067" y="510179"/>
                  <a:pt x="1455938" y="529221"/>
                </a:cubicBezTo>
                <a:cubicBezTo>
                  <a:pt x="1285562" y="495147"/>
                  <a:pt x="1453204" y="524971"/>
                  <a:pt x="1251752" y="502588"/>
                </a:cubicBezTo>
                <a:cubicBezTo>
                  <a:pt x="1208107" y="497739"/>
                  <a:pt x="1216688" y="503037"/>
                  <a:pt x="1198486" y="48483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Freeform 12"/>
          <p:cNvSpPr/>
          <p:nvPr/>
        </p:nvSpPr>
        <p:spPr bwMode="auto">
          <a:xfrm>
            <a:off x="2840854" y="2069293"/>
            <a:ext cx="4055122" cy="2449441"/>
          </a:xfrm>
          <a:custGeom>
            <a:avLst/>
            <a:gdLst>
              <a:gd name="connsiteX0" fmla="*/ 363985 w 4055122"/>
              <a:gd name="connsiteY0" fmla="*/ 114614 h 2449441"/>
              <a:gd name="connsiteX1" fmla="*/ 319596 w 4055122"/>
              <a:gd name="connsiteY1" fmla="*/ 150124 h 2449441"/>
              <a:gd name="connsiteX2" fmla="*/ 257453 w 4055122"/>
              <a:gd name="connsiteY2" fmla="*/ 238901 h 2449441"/>
              <a:gd name="connsiteX3" fmla="*/ 221942 w 4055122"/>
              <a:gd name="connsiteY3" fmla="*/ 292167 h 2449441"/>
              <a:gd name="connsiteX4" fmla="*/ 204187 w 4055122"/>
              <a:gd name="connsiteY4" fmla="*/ 318800 h 2449441"/>
              <a:gd name="connsiteX5" fmla="*/ 177554 w 4055122"/>
              <a:gd name="connsiteY5" fmla="*/ 363189 h 2449441"/>
              <a:gd name="connsiteX6" fmla="*/ 150921 w 4055122"/>
              <a:gd name="connsiteY6" fmla="*/ 691662 h 2449441"/>
              <a:gd name="connsiteX7" fmla="*/ 124288 w 4055122"/>
              <a:gd name="connsiteY7" fmla="*/ 780439 h 2449441"/>
              <a:gd name="connsiteX8" fmla="*/ 115410 w 4055122"/>
              <a:gd name="connsiteY8" fmla="*/ 807072 h 2449441"/>
              <a:gd name="connsiteX9" fmla="*/ 106532 w 4055122"/>
              <a:gd name="connsiteY9" fmla="*/ 842583 h 2449441"/>
              <a:gd name="connsiteX10" fmla="*/ 71022 w 4055122"/>
              <a:gd name="connsiteY10" fmla="*/ 904726 h 2449441"/>
              <a:gd name="connsiteX11" fmla="*/ 35511 w 4055122"/>
              <a:gd name="connsiteY11" fmla="*/ 975748 h 2449441"/>
              <a:gd name="connsiteX12" fmla="*/ 0 w 4055122"/>
              <a:gd name="connsiteY12" fmla="*/ 1055647 h 2449441"/>
              <a:gd name="connsiteX13" fmla="*/ 8878 w 4055122"/>
              <a:gd name="connsiteY13" fmla="*/ 1242078 h 2449441"/>
              <a:gd name="connsiteX14" fmla="*/ 17756 w 4055122"/>
              <a:gd name="connsiteY14" fmla="*/ 1268711 h 2449441"/>
              <a:gd name="connsiteX15" fmla="*/ 35511 w 4055122"/>
              <a:gd name="connsiteY15" fmla="*/ 1313099 h 2449441"/>
              <a:gd name="connsiteX16" fmla="*/ 71022 w 4055122"/>
              <a:gd name="connsiteY16" fmla="*/ 1348610 h 2449441"/>
              <a:gd name="connsiteX17" fmla="*/ 133165 w 4055122"/>
              <a:gd name="connsiteY17" fmla="*/ 1419631 h 2449441"/>
              <a:gd name="connsiteX18" fmla="*/ 186431 w 4055122"/>
              <a:gd name="connsiteY18" fmla="*/ 1490653 h 2449441"/>
              <a:gd name="connsiteX19" fmla="*/ 248575 w 4055122"/>
              <a:gd name="connsiteY19" fmla="*/ 1543919 h 2449441"/>
              <a:gd name="connsiteX20" fmla="*/ 363985 w 4055122"/>
              <a:gd name="connsiteY20" fmla="*/ 1597185 h 2449441"/>
              <a:gd name="connsiteX21" fmla="*/ 399496 w 4055122"/>
              <a:gd name="connsiteY21" fmla="*/ 1623818 h 2449441"/>
              <a:gd name="connsiteX22" fmla="*/ 452762 w 4055122"/>
              <a:gd name="connsiteY22" fmla="*/ 1668206 h 2449441"/>
              <a:gd name="connsiteX23" fmla="*/ 514905 w 4055122"/>
              <a:gd name="connsiteY23" fmla="*/ 1748105 h 2449441"/>
              <a:gd name="connsiteX24" fmla="*/ 541538 w 4055122"/>
              <a:gd name="connsiteY24" fmla="*/ 1774738 h 2449441"/>
              <a:gd name="connsiteX25" fmla="*/ 559294 w 4055122"/>
              <a:gd name="connsiteY25" fmla="*/ 1819126 h 2449441"/>
              <a:gd name="connsiteX26" fmla="*/ 585927 w 4055122"/>
              <a:gd name="connsiteY26" fmla="*/ 1836882 h 2449441"/>
              <a:gd name="connsiteX27" fmla="*/ 594804 w 4055122"/>
              <a:gd name="connsiteY27" fmla="*/ 1899025 h 2449441"/>
              <a:gd name="connsiteX28" fmla="*/ 630315 w 4055122"/>
              <a:gd name="connsiteY28" fmla="*/ 1961169 h 2449441"/>
              <a:gd name="connsiteX29" fmla="*/ 656948 w 4055122"/>
              <a:gd name="connsiteY29" fmla="*/ 1978924 h 2449441"/>
              <a:gd name="connsiteX30" fmla="*/ 719092 w 4055122"/>
              <a:gd name="connsiteY30" fmla="*/ 1996680 h 2449441"/>
              <a:gd name="connsiteX31" fmla="*/ 834501 w 4055122"/>
              <a:gd name="connsiteY31" fmla="*/ 1970047 h 2449441"/>
              <a:gd name="connsiteX32" fmla="*/ 870012 w 4055122"/>
              <a:gd name="connsiteY32" fmla="*/ 1952291 h 2449441"/>
              <a:gd name="connsiteX33" fmla="*/ 949911 w 4055122"/>
              <a:gd name="connsiteY33" fmla="*/ 1899025 h 2449441"/>
              <a:gd name="connsiteX34" fmla="*/ 1003177 w 4055122"/>
              <a:gd name="connsiteY34" fmla="*/ 1890148 h 2449441"/>
              <a:gd name="connsiteX35" fmla="*/ 1038688 w 4055122"/>
              <a:gd name="connsiteY35" fmla="*/ 1872392 h 2449441"/>
              <a:gd name="connsiteX36" fmla="*/ 1083076 w 4055122"/>
              <a:gd name="connsiteY36" fmla="*/ 1845759 h 2449441"/>
              <a:gd name="connsiteX37" fmla="*/ 1109709 w 4055122"/>
              <a:gd name="connsiteY37" fmla="*/ 1836882 h 2449441"/>
              <a:gd name="connsiteX38" fmla="*/ 1198486 w 4055122"/>
              <a:gd name="connsiteY38" fmla="*/ 1801371 h 2449441"/>
              <a:gd name="connsiteX39" fmla="*/ 1233996 w 4055122"/>
              <a:gd name="connsiteY39" fmla="*/ 1774738 h 2449441"/>
              <a:gd name="connsiteX40" fmla="*/ 1331651 w 4055122"/>
              <a:gd name="connsiteY40" fmla="*/ 1730350 h 2449441"/>
              <a:gd name="connsiteX41" fmla="*/ 1384917 w 4055122"/>
              <a:gd name="connsiteY41" fmla="*/ 1703717 h 2449441"/>
              <a:gd name="connsiteX42" fmla="*/ 1553593 w 4055122"/>
              <a:gd name="connsiteY42" fmla="*/ 1623818 h 2449441"/>
              <a:gd name="connsiteX43" fmla="*/ 1677880 w 4055122"/>
              <a:gd name="connsiteY43" fmla="*/ 1526163 h 2449441"/>
              <a:gd name="connsiteX44" fmla="*/ 2112886 w 4055122"/>
              <a:gd name="connsiteY44" fmla="*/ 1339732 h 2449441"/>
              <a:gd name="connsiteX45" fmla="*/ 2237173 w 4055122"/>
              <a:gd name="connsiteY45" fmla="*/ 1304222 h 2449441"/>
              <a:gd name="connsiteX46" fmla="*/ 2334828 w 4055122"/>
              <a:gd name="connsiteY46" fmla="*/ 1286466 h 2449441"/>
              <a:gd name="connsiteX47" fmla="*/ 2450237 w 4055122"/>
              <a:gd name="connsiteY47" fmla="*/ 1295344 h 2449441"/>
              <a:gd name="connsiteX48" fmla="*/ 2494626 w 4055122"/>
              <a:gd name="connsiteY48" fmla="*/ 1304222 h 2449441"/>
              <a:gd name="connsiteX49" fmla="*/ 2530136 w 4055122"/>
              <a:gd name="connsiteY49" fmla="*/ 1330855 h 2449441"/>
              <a:gd name="connsiteX50" fmla="*/ 2574525 w 4055122"/>
              <a:gd name="connsiteY50" fmla="*/ 1357488 h 2449441"/>
              <a:gd name="connsiteX51" fmla="*/ 2610035 w 4055122"/>
              <a:gd name="connsiteY51" fmla="*/ 1384121 h 2449441"/>
              <a:gd name="connsiteX52" fmla="*/ 2689934 w 4055122"/>
              <a:gd name="connsiteY52" fmla="*/ 1410754 h 2449441"/>
              <a:gd name="connsiteX53" fmla="*/ 2725445 w 4055122"/>
              <a:gd name="connsiteY53" fmla="*/ 1428509 h 2449441"/>
              <a:gd name="connsiteX54" fmla="*/ 2752078 w 4055122"/>
              <a:gd name="connsiteY54" fmla="*/ 1437387 h 2449441"/>
              <a:gd name="connsiteX55" fmla="*/ 2778711 w 4055122"/>
              <a:gd name="connsiteY55" fmla="*/ 1464020 h 2449441"/>
              <a:gd name="connsiteX56" fmla="*/ 2814222 w 4055122"/>
              <a:gd name="connsiteY56" fmla="*/ 1481775 h 2449441"/>
              <a:gd name="connsiteX57" fmla="*/ 2831977 w 4055122"/>
              <a:gd name="connsiteY57" fmla="*/ 1517286 h 2449441"/>
              <a:gd name="connsiteX58" fmla="*/ 2867488 w 4055122"/>
              <a:gd name="connsiteY58" fmla="*/ 1579429 h 2449441"/>
              <a:gd name="connsiteX59" fmla="*/ 2876365 w 4055122"/>
              <a:gd name="connsiteY59" fmla="*/ 1606062 h 2449441"/>
              <a:gd name="connsiteX60" fmla="*/ 2902998 w 4055122"/>
              <a:gd name="connsiteY60" fmla="*/ 1614940 h 2449441"/>
              <a:gd name="connsiteX61" fmla="*/ 2974020 w 4055122"/>
              <a:gd name="connsiteY61" fmla="*/ 1694839 h 2449441"/>
              <a:gd name="connsiteX62" fmla="*/ 3018408 w 4055122"/>
              <a:gd name="connsiteY62" fmla="*/ 1721472 h 2449441"/>
              <a:gd name="connsiteX63" fmla="*/ 3089429 w 4055122"/>
              <a:gd name="connsiteY63" fmla="*/ 1765860 h 2449441"/>
              <a:gd name="connsiteX64" fmla="*/ 3098307 w 4055122"/>
              <a:gd name="connsiteY64" fmla="*/ 1792493 h 2449441"/>
              <a:gd name="connsiteX65" fmla="*/ 3169329 w 4055122"/>
              <a:gd name="connsiteY65" fmla="*/ 1854637 h 2449441"/>
              <a:gd name="connsiteX66" fmla="*/ 3195962 w 4055122"/>
              <a:gd name="connsiteY66" fmla="*/ 1872392 h 2449441"/>
              <a:gd name="connsiteX67" fmla="*/ 3240350 w 4055122"/>
              <a:gd name="connsiteY67" fmla="*/ 1916781 h 2449441"/>
              <a:gd name="connsiteX68" fmla="*/ 3275861 w 4055122"/>
              <a:gd name="connsiteY68" fmla="*/ 1961169 h 2449441"/>
              <a:gd name="connsiteX69" fmla="*/ 3320249 w 4055122"/>
              <a:gd name="connsiteY69" fmla="*/ 1987802 h 2449441"/>
              <a:gd name="connsiteX70" fmla="*/ 3417903 w 4055122"/>
              <a:gd name="connsiteY70" fmla="*/ 2067701 h 2449441"/>
              <a:gd name="connsiteX71" fmla="*/ 3453414 w 4055122"/>
              <a:gd name="connsiteY71" fmla="*/ 2112090 h 2449441"/>
              <a:gd name="connsiteX72" fmla="*/ 3506680 w 4055122"/>
              <a:gd name="connsiteY72" fmla="*/ 2165356 h 2449441"/>
              <a:gd name="connsiteX73" fmla="*/ 3551068 w 4055122"/>
              <a:gd name="connsiteY73" fmla="*/ 2200866 h 2449441"/>
              <a:gd name="connsiteX74" fmla="*/ 3577701 w 4055122"/>
              <a:gd name="connsiteY74" fmla="*/ 2227499 h 2449441"/>
              <a:gd name="connsiteX75" fmla="*/ 3604334 w 4055122"/>
              <a:gd name="connsiteY75" fmla="*/ 2245255 h 2449441"/>
              <a:gd name="connsiteX76" fmla="*/ 3666478 w 4055122"/>
              <a:gd name="connsiteY76" fmla="*/ 2289643 h 2449441"/>
              <a:gd name="connsiteX77" fmla="*/ 3675356 w 4055122"/>
              <a:gd name="connsiteY77" fmla="*/ 2316276 h 2449441"/>
              <a:gd name="connsiteX78" fmla="*/ 3755255 w 4055122"/>
              <a:gd name="connsiteY78" fmla="*/ 2378420 h 2449441"/>
              <a:gd name="connsiteX79" fmla="*/ 3808521 w 4055122"/>
              <a:gd name="connsiteY79" fmla="*/ 2413930 h 2449441"/>
              <a:gd name="connsiteX80" fmla="*/ 3835154 w 4055122"/>
              <a:gd name="connsiteY80" fmla="*/ 2431686 h 2449441"/>
              <a:gd name="connsiteX81" fmla="*/ 3870664 w 4055122"/>
              <a:gd name="connsiteY81" fmla="*/ 2440563 h 2449441"/>
              <a:gd name="connsiteX82" fmla="*/ 3897297 w 4055122"/>
              <a:gd name="connsiteY82" fmla="*/ 2449441 h 2449441"/>
              <a:gd name="connsiteX83" fmla="*/ 3950563 w 4055122"/>
              <a:gd name="connsiteY83" fmla="*/ 2431686 h 2449441"/>
              <a:gd name="connsiteX84" fmla="*/ 4021585 w 4055122"/>
              <a:gd name="connsiteY84" fmla="*/ 2369542 h 2449441"/>
              <a:gd name="connsiteX85" fmla="*/ 4021585 w 4055122"/>
              <a:gd name="connsiteY85" fmla="*/ 2183111 h 2449441"/>
              <a:gd name="connsiteX86" fmla="*/ 3986074 w 4055122"/>
              <a:gd name="connsiteY86" fmla="*/ 2138723 h 2449441"/>
              <a:gd name="connsiteX87" fmla="*/ 3950563 w 4055122"/>
              <a:gd name="connsiteY87" fmla="*/ 2067701 h 2449441"/>
              <a:gd name="connsiteX88" fmla="*/ 3906175 w 4055122"/>
              <a:gd name="connsiteY88" fmla="*/ 2023313 h 2449441"/>
              <a:gd name="connsiteX89" fmla="*/ 3870664 w 4055122"/>
              <a:gd name="connsiteY89" fmla="*/ 1987802 h 2449441"/>
              <a:gd name="connsiteX90" fmla="*/ 3861787 w 4055122"/>
              <a:gd name="connsiteY90" fmla="*/ 1961169 h 2449441"/>
              <a:gd name="connsiteX91" fmla="*/ 3844031 w 4055122"/>
              <a:gd name="connsiteY91" fmla="*/ 1934536 h 2449441"/>
              <a:gd name="connsiteX92" fmla="*/ 3781888 w 4055122"/>
              <a:gd name="connsiteY92" fmla="*/ 1872392 h 2449441"/>
              <a:gd name="connsiteX93" fmla="*/ 3719744 w 4055122"/>
              <a:gd name="connsiteY93" fmla="*/ 1828004 h 2449441"/>
              <a:gd name="connsiteX94" fmla="*/ 3577701 w 4055122"/>
              <a:gd name="connsiteY94" fmla="*/ 1632695 h 2449441"/>
              <a:gd name="connsiteX95" fmla="*/ 3515558 w 4055122"/>
              <a:gd name="connsiteY95" fmla="*/ 1552796 h 2449441"/>
              <a:gd name="connsiteX96" fmla="*/ 3311371 w 4055122"/>
              <a:gd name="connsiteY96" fmla="*/ 1286466 h 2449441"/>
              <a:gd name="connsiteX97" fmla="*/ 3266983 w 4055122"/>
              <a:gd name="connsiteY97" fmla="*/ 1259833 h 2449441"/>
              <a:gd name="connsiteX98" fmla="*/ 3231472 w 4055122"/>
              <a:gd name="connsiteY98" fmla="*/ 1250956 h 2449441"/>
              <a:gd name="connsiteX99" fmla="*/ 3213717 w 4055122"/>
              <a:gd name="connsiteY99" fmla="*/ 1188812 h 2449441"/>
              <a:gd name="connsiteX100" fmla="*/ 3231472 w 4055122"/>
              <a:gd name="connsiteY100" fmla="*/ 904726 h 2449441"/>
              <a:gd name="connsiteX101" fmla="*/ 3213717 w 4055122"/>
              <a:gd name="connsiteY101" fmla="*/ 815950 h 2449441"/>
              <a:gd name="connsiteX102" fmla="*/ 3195962 w 4055122"/>
              <a:gd name="connsiteY102" fmla="*/ 789317 h 2449441"/>
              <a:gd name="connsiteX103" fmla="*/ 3187084 w 4055122"/>
              <a:gd name="connsiteY103" fmla="*/ 727173 h 2449441"/>
              <a:gd name="connsiteX104" fmla="*/ 3169329 w 4055122"/>
              <a:gd name="connsiteY104" fmla="*/ 700540 h 2449441"/>
              <a:gd name="connsiteX105" fmla="*/ 3160451 w 4055122"/>
              <a:gd name="connsiteY105" fmla="*/ 673907 h 2449441"/>
              <a:gd name="connsiteX106" fmla="*/ 3133818 w 4055122"/>
              <a:gd name="connsiteY106" fmla="*/ 656152 h 2449441"/>
              <a:gd name="connsiteX107" fmla="*/ 3116063 w 4055122"/>
              <a:gd name="connsiteY107" fmla="*/ 638396 h 2449441"/>
              <a:gd name="connsiteX108" fmla="*/ 3053919 w 4055122"/>
              <a:gd name="connsiteY108" fmla="*/ 594008 h 2449441"/>
              <a:gd name="connsiteX109" fmla="*/ 2991775 w 4055122"/>
              <a:gd name="connsiteY109" fmla="*/ 567375 h 2449441"/>
              <a:gd name="connsiteX110" fmla="*/ 2938509 w 4055122"/>
              <a:gd name="connsiteY110" fmla="*/ 540742 h 2449441"/>
              <a:gd name="connsiteX111" fmla="*/ 2902998 w 4055122"/>
              <a:gd name="connsiteY111" fmla="*/ 522987 h 2449441"/>
              <a:gd name="connsiteX112" fmla="*/ 2787589 w 4055122"/>
              <a:gd name="connsiteY112" fmla="*/ 514109 h 2449441"/>
              <a:gd name="connsiteX113" fmla="*/ 2494626 w 4055122"/>
              <a:gd name="connsiteY113" fmla="*/ 514109 h 2449441"/>
              <a:gd name="connsiteX114" fmla="*/ 2405849 w 4055122"/>
              <a:gd name="connsiteY114" fmla="*/ 522987 h 2449441"/>
              <a:gd name="connsiteX115" fmla="*/ 2396971 w 4055122"/>
              <a:gd name="connsiteY115" fmla="*/ 567375 h 2449441"/>
              <a:gd name="connsiteX116" fmla="*/ 2281562 w 4055122"/>
              <a:gd name="connsiteY116" fmla="*/ 522987 h 2449441"/>
              <a:gd name="connsiteX117" fmla="*/ 2246051 w 4055122"/>
              <a:gd name="connsiteY117" fmla="*/ 496354 h 2449441"/>
              <a:gd name="connsiteX118" fmla="*/ 2201663 w 4055122"/>
              <a:gd name="connsiteY118" fmla="*/ 487476 h 2449441"/>
              <a:gd name="connsiteX119" fmla="*/ 2166152 w 4055122"/>
              <a:gd name="connsiteY119" fmla="*/ 460843 h 2449441"/>
              <a:gd name="connsiteX120" fmla="*/ 2104008 w 4055122"/>
              <a:gd name="connsiteY120" fmla="*/ 434210 h 2449441"/>
              <a:gd name="connsiteX121" fmla="*/ 2068497 w 4055122"/>
              <a:gd name="connsiteY121" fmla="*/ 416455 h 2449441"/>
              <a:gd name="connsiteX122" fmla="*/ 1988598 w 4055122"/>
              <a:gd name="connsiteY122" fmla="*/ 345433 h 2449441"/>
              <a:gd name="connsiteX123" fmla="*/ 1970843 w 4055122"/>
              <a:gd name="connsiteY123" fmla="*/ 318800 h 2449441"/>
              <a:gd name="connsiteX124" fmla="*/ 1837678 w 4055122"/>
              <a:gd name="connsiteY124" fmla="*/ 256657 h 2449441"/>
              <a:gd name="connsiteX125" fmla="*/ 1766657 w 4055122"/>
              <a:gd name="connsiteY125" fmla="*/ 221146 h 2449441"/>
              <a:gd name="connsiteX126" fmla="*/ 1766657 w 4055122"/>
              <a:gd name="connsiteY126" fmla="*/ 221146 h 2449441"/>
              <a:gd name="connsiteX127" fmla="*/ 1740024 w 4055122"/>
              <a:gd name="connsiteY127" fmla="*/ 203390 h 2449441"/>
              <a:gd name="connsiteX128" fmla="*/ 1722268 w 4055122"/>
              <a:gd name="connsiteY128" fmla="*/ 167880 h 2449441"/>
              <a:gd name="connsiteX129" fmla="*/ 1695635 w 4055122"/>
              <a:gd name="connsiteY129" fmla="*/ 159002 h 2449441"/>
              <a:gd name="connsiteX130" fmla="*/ 1686758 w 4055122"/>
              <a:gd name="connsiteY130" fmla="*/ 132369 h 2449441"/>
              <a:gd name="connsiteX131" fmla="*/ 1624614 w 4055122"/>
              <a:gd name="connsiteY131" fmla="*/ 114614 h 2449441"/>
              <a:gd name="connsiteX132" fmla="*/ 1562470 w 4055122"/>
              <a:gd name="connsiteY132" fmla="*/ 87981 h 2449441"/>
              <a:gd name="connsiteX133" fmla="*/ 1500327 w 4055122"/>
              <a:gd name="connsiteY133" fmla="*/ 70225 h 2449441"/>
              <a:gd name="connsiteX134" fmla="*/ 1447061 w 4055122"/>
              <a:gd name="connsiteY134" fmla="*/ 61348 h 2449441"/>
              <a:gd name="connsiteX135" fmla="*/ 1402672 w 4055122"/>
              <a:gd name="connsiteY135" fmla="*/ 52470 h 2449441"/>
              <a:gd name="connsiteX136" fmla="*/ 1180730 w 4055122"/>
              <a:gd name="connsiteY136" fmla="*/ 52470 h 2449441"/>
              <a:gd name="connsiteX137" fmla="*/ 1074198 w 4055122"/>
              <a:gd name="connsiteY137" fmla="*/ 79103 h 2449441"/>
              <a:gd name="connsiteX138" fmla="*/ 976544 w 4055122"/>
              <a:gd name="connsiteY138" fmla="*/ 96858 h 2449441"/>
              <a:gd name="connsiteX139" fmla="*/ 941033 w 4055122"/>
              <a:gd name="connsiteY139" fmla="*/ 114614 h 2449441"/>
              <a:gd name="connsiteX140" fmla="*/ 914400 w 4055122"/>
              <a:gd name="connsiteY140" fmla="*/ 132369 h 2449441"/>
              <a:gd name="connsiteX141" fmla="*/ 825624 w 4055122"/>
              <a:gd name="connsiteY141" fmla="*/ 114614 h 2449441"/>
              <a:gd name="connsiteX142" fmla="*/ 639193 w 4055122"/>
              <a:gd name="connsiteY142" fmla="*/ 105736 h 2449441"/>
              <a:gd name="connsiteX143" fmla="*/ 417251 w 4055122"/>
              <a:gd name="connsiteY143" fmla="*/ 96858 h 244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055122" h="2449441">
                <a:moveTo>
                  <a:pt x="363985" y="114614"/>
                </a:moveTo>
                <a:cubicBezTo>
                  <a:pt x="349189" y="126451"/>
                  <a:pt x="330965" y="134965"/>
                  <a:pt x="319596" y="150124"/>
                </a:cubicBezTo>
                <a:cubicBezTo>
                  <a:pt x="239030" y="257545"/>
                  <a:pt x="322348" y="195639"/>
                  <a:pt x="257453" y="238901"/>
                </a:cubicBezTo>
                <a:lnTo>
                  <a:pt x="221942" y="292167"/>
                </a:lnTo>
                <a:cubicBezTo>
                  <a:pt x="216024" y="301045"/>
                  <a:pt x="207561" y="308678"/>
                  <a:pt x="204187" y="318800"/>
                </a:cubicBezTo>
                <a:cubicBezTo>
                  <a:pt x="192662" y="353373"/>
                  <a:pt x="201926" y="338816"/>
                  <a:pt x="177554" y="363189"/>
                </a:cubicBezTo>
                <a:cubicBezTo>
                  <a:pt x="129097" y="508555"/>
                  <a:pt x="168619" y="373098"/>
                  <a:pt x="150921" y="691662"/>
                </a:cubicBezTo>
                <a:cubicBezTo>
                  <a:pt x="148854" y="728866"/>
                  <a:pt x="137153" y="746132"/>
                  <a:pt x="124288" y="780439"/>
                </a:cubicBezTo>
                <a:cubicBezTo>
                  <a:pt x="121002" y="789201"/>
                  <a:pt x="117981" y="798074"/>
                  <a:pt x="115410" y="807072"/>
                </a:cubicBezTo>
                <a:cubicBezTo>
                  <a:pt x="112058" y="818804"/>
                  <a:pt x="110816" y="831159"/>
                  <a:pt x="106532" y="842583"/>
                </a:cubicBezTo>
                <a:cubicBezTo>
                  <a:pt x="64023" y="955940"/>
                  <a:pt x="112228" y="812012"/>
                  <a:pt x="71022" y="904726"/>
                </a:cubicBezTo>
                <a:cubicBezTo>
                  <a:pt x="38378" y="978174"/>
                  <a:pt x="71974" y="939283"/>
                  <a:pt x="35511" y="975748"/>
                </a:cubicBezTo>
                <a:cubicBezTo>
                  <a:pt x="14382" y="1039136"/>
                  <a:pt x="28138" y="1013442"/>
                  <a:pt x="0" y="1055647"/>
                </a:cubicBezTo>
                <a:cubicBezTo>
                  <a:pt x="2959" y="1117791"/>
                  <a:pt x="3711" y="1180079"/>
                  <a:pt x="8878" y="1242078"/>
                </a:cubicBezTo>
                <a:cubicBezTo>
                  <a:pt x="9655" y="1251404"/>
                  <a:pt x="14470" y="1259949"/>
                  <a:pt x="17756" y="1268711"/>
                </a:cubicBezTo>
                <a:cubicBezTo>
                  <a:pt x="23351" y="1283632"/>
                  <a:pt x="26671" y="1299840"/>
                  <a:pt x="35511" y="1313099"/>
                </a:cubicBezTo>
                <a:cubicBezTo>
                  <a:pt x="44797" y="1327028"/>
                  <a:pt x="60978" y="1335218"/>
                  <a:pt x="71022" y="1348610"/>
                </a:cubicBezTo>
                <a:cubicBezTo>
                  <a:pt x="107699" y="1397513"/>
                  <a:pt x="87193" y="1373659"/>
                  <a:pt x="133165" y="1419631"/>
                </a:cubicBezTo>
                <a:cubicBezTo>
                  <a:pt x="148660" y="1466115"/>
                  <a:pt x="135426" y="1439648"/>
                  <a:pt x="186431" y="1490653"/>
                </a:cubicBezTo>
                <a:cubicBezTo>
                  <a:pt x="209031" y="1513253"/>
                  <a:pt x="220103" y="1526836"/>
                  <a:pt x="248575" y="1543919"/>
                </a:cubicBezTo>
                <a:cubicBezTo>
                  <a:pt x="339124" y="1598248"/>
                  <a:pt x="264152" y="1542731"/>
                  <a:pt x="363985" y="1597185"/>
                </a:cubicBezTo>
                <a:cubicBezTo>
                  <a:pt x="376975" y="1604270"/>
                  <a:pt x="387456" y="1615218"/>
                  <a:pt x="399496" y="1623818"/>
                </a:cubicBezTo>
                <a:cubicBezTo>
                  <a:pt x="442756" y="1654717"/>
                  <a:pt x="411312" y="1626756"/>
                  <a:pt x="452762" y="1668206"/>
                </a:cubicBezTo>
                <a:cubicBezTo>
                  <a:pt x="469579" y="1718660"/>
                  <a:pt x="455022" y="1688222"/>
                  <a:pt x="514905" y="1748105"/>
                </a:cubicBezTo>
                <a:lnTo>
                  <a:pt x="541538" y="1774738"/>
                </a:lnTo>
                <a:cubicBezTo>
                  <a:pt x="547457" y="1789534"/>
                  <a:pt x="550031" y="1806158"/>
                  <a:pt x="559294" y="1819126"/>
                </a:cubicBezTo>
                <a:cubicBezTo>
                  <a:pt x="565496" y="1827808"/>
                  <a:pt x="581594" y="1827132"/>
                  <a:pt x="585927" y="1836882"/>
                </a:cubicBezTo>
                <a:cubicBezTo>
                  <a:pt x="594425" y="1856003"/>
                  <a:pt x="590700" y="1878507"/>
                  <a:pt x="594804" y="1899025"/>
                </a:cubicBezTo>
                <a:cubicBezTo>
                  <a:pt x="599882" y="1924418"/>
                  <a:pt x="611473" y="1942327"/>
                  <a:pt x="630315" y="1961169"/>
                </a:cubicBezTo>
                <a:cubicBezTo>
                  <a:pt x="637860" y="1968714"/>
                  <a:pt x="647042" y="1974961"/>
                  <a:pt x="656948" y="1978924"/>
                </a:cubicBezTo>
                <a:cubicBezTo>
                  <a:pt x="676951" y="1986925"/>
                  <a:pt x="698377" y="1990761"/>
                  <a:pt x="719092" y="1996680"/>
                </a:cubicBezTo>
                <a:cubicBezTo>
                  <a:pt x="742766" y="1991945"/>
                  <a:pt x="802271" y="1983860"/>
                  <a:pt x="834501" y="1970047"/>
                </a:cubicBezTo>
                <a:cubicBezTo>
                  <a:pt x="846665" y="1964834"/>
                  <a:pt x="858789" y="1959305"/>
                  <a:pt x="870012" y="1952291"/>
                </a:cubicBezTo>
                <a:cubicBezTo>
                  <a:pt x="898648" y="1934393"/>
                  <a:pt x="916950" y="1911010"/>
                  <a:pt x="949911" y="1899025"/>
                </a:cubicBezTo>
                <a:cubicBezTo>
                  <a:pt x="966828" y="1892874"/>
                  <a:pt x="985422" y="1893107"/>
                  <a:pt x="1003177" y="1890148"/>
                </a:cubicBezTo>
                <a:cubicBezTo>
                  <a:pt x="1015014" y="1884229"/>
                  <a:pt x="1027119" y="1878819"/>
                  <a:pt x="1038688" y="1872392"/>
                </a:cubicBezTo>
                <a:cubicBezTo>
                  <a:pt x="1053772" y="1864012"/>
                  <a:pt x="1067643" y="1853476"/>
                  <a:pt x="1083076" y="1845759"/>
                </a:cubicBezTo>
                <a:cubicBezTo>
                  <a:pt x="1091446" y="1841574"/>
                  <a:pt x="1101020" y="1840357"/>
                  <a:pt x="1109709" y="1836882"/>
                </a:cubicBezTo>
                <a:cubicBezTo>
                  <a:pt x="1210791" y="1796450"/>
                  <a:pt x="1137876" y="1821575"/>
                  <a:pt x="1198486" y="1801371"/>
                </a:cubicBezTo>
                <a:cubicBezTo>
                  <a:pt x="1210323" y="1792493"/>
                  <a:pt x="1221449" y="1782580"/>
                  <a:pt x="1233996" y="1774738"/>
                </a:cubicBezTo>
                <a:cubicBezTo>
                  <a:pt x="1255891" y="1761054"/>
                  <a:pt x="1314858" y="1738101"/>
                  <a:pt x="1331651" y="1730350"/>
                </a:cubicBezTo>
                <a:cubicBezTo>
                  <a:pt x="1349675" y="1722031"/>
                  <a:pt x="1366893" y="1712036"/>
                  <a:pt x="1384917" y="1703717"/>
                </a:cubicBezTo>
                <a:cubicBezTo>
                  <a:pt x="1442930" y="1676942"/>
                  <a:pt x="1498467" y="1659862"/>
                  <a:pt x="1553593" y="1623818"/>
                </a:cubicBezTo>
                <a:cubicBezTo>
                  <a:pt x="1597691" y="1594985"/>
                  <a:pt x="1632012" y="1552088"/>
                  <a:pt x="1677880" y="1526163"/>
                </a:cubicBezTo>
                <a:cubicBezTo>
                  <a:pt x="1816906" y="1447583"/>
                  <a:pt x="1961981" y="1388411"/>
                  <a:pt x="2112886" y="1339732"/>
                </a:cubicBezTo>
                <a:cubicBezTo>
                  <a:pt x="2153892" y="1326504"/>
                  <a:pt x="2195276" y="1314277"/>
                  <a:pt x="2237173" y="1304222"/>
                </a:cubicBezTo>
                <a:cubicBezTo>
                  <a:pt x="2269345" y="1296501"/>
                  <a:pt x="2302276" y="1292385"/>
                  <a:pt x="2334828" y="1286466"/>
                </a:cubicBezTo>
                <a:cubicBezTo>
                  <a:pt x="2373298" y="1289425"/>
                  <a:pt x="2411890" y="1291083"/>
                  <a:pt x="2450237" y="1295344"/>
                </a:cubicBezTo>
                <a:cubicBezTo>
                  <a:pt x="2465234" y="1297010"/>
                  <a:pt x="2480837" y="1298094"/>
                  <a:pt x="2494626" y="1304222"/>
                </a:cubicBezTo>
                <a:cubicBezTo>
                  <a:pt x="2508147" y="1310231"/>
                  <a:pt x="2517825" y="1322648"/>
                  <a:pt x="2530136" y="1330855"/>
                </a:cubicBezTo>
                <a:cubicBezTo>
                  <a:pt x="2544493" y="1340427"/>
                  <a:pt x="2560168" y="1347916"/>
                  <a:pt x="2574525" y="1357488"/>
                </a:cubicBezTo>
                <a:cubicBezTo>
                  <a:pt x="2586836" y="1365695"/>
                  <a:pt x="2597101" y="1376936"/>
                  <a:pt x="2610035" y="1384121"/>
                </a:cubicBezTo>
                <a:cubicBezTo>
                  <a:pt x="2663832" y="1414008"/>
                  <a:pt x="2640434" y="1392192"/>
                  <a:pt x="2689934" y="1410754"/>
                </a:cubicBezTo>
                <a:cubicBezTo>
                  <a:pt x="2702325" y="1415401"/>
                  <a:pt x="2713281" y="1423296"/>
                  <a:pt x="2725445" y="1428509"/>
                </a:cubicBezTo>
                <a:cubicBezTo>
                  <a:pt x="2734046" y="1432195"/>
                  <a:pt x="2743200" y="1434428"/>
                  <a:pt x="2752078" y="1437387"/>
                </a:cubicBezTo>
                <a:cubicBezTo>
                  <a:pt x="2760956" y="1446265"/>
                  <a:pt x="2768495" y="1456723"/>
                  <a:pt x="2778711" y="1464020"/>
                </a:cubicBezTo>
                <a:cubicBezTo>
                  <a:pt x="2789480" y="1471712"/>
                  <a:pt x="2804864" y="1472417"/>
                  <a:pt x="2814222" y="1481775"/>
                </a:cubicBezTo>
                <a:cubicBezTo>
                  <a:pt x="2823580" y="1491133"/>
                  <a:pt x="2825411" y="1505796"/>
                  <a:pt x="2831977" y="1517286"/>
                </a:cubicBezTo>
                <a:cubicBezTo>
                  <a:pt x="2857447" y="1561860"/>
                  <a:pt x="2844495" y="1525780"/>
                  <a:pt x="2867488" y="1579429"/>
                </a:cubicBezTo>
                <a:cubicBezTo>
                  <a:pt x="2871174" y="1588030"/>
                  <a:pt x="2869748" y="1599445"/>
                  <a:pt x="2876365" y="1606062"/>
                </a:cubicBezTo>
                <a:cubicBezTo>
                  <a:pt x="2882982" y="1612679"/>
                  <a:pt x="2894120" y="1611981"/>
                  <a:pt x="2902998" y="1614940"/>
                </a:cubicBezTo>
                <a:cubicBezTo>
                  <a:pt x="2923198" y="1645239"/>
                  <a:pt x="2940238" y="1674570"/>
                  <a:pt x="2974020" y="1694839"/>
                </a:cubicBezTo>
                <a:cubicBezTo>
                  <a:pt x="2988816" y="1703717"/>
                  <a:pt x="3004272" y="1711577"/>
                  <a:pt x="3018408" y="1721472"/>
                </a:cubicBezTo>
                <a:cubicBezTo>
                  <a:pt x="3084201" y="1767528"/>
                  <a:pt x="3037858" y="1748671"/>
                  <a:pt x="3089429" y="1765860"/>
                </a:cubicBezTo>
                <a:cubicBezTo>
                  <a:pt x="3092388" y="1774738"/>
                  <a:pt x="3093116" y="1784707"/>
                  <a:pt x="3098307" y="1792493"/>
                </a:cubicBezTo>
                <a:cubicBezTo>
                  <a:pt x="3109257" y="1808918"/>
                  <a:pt x="3159027" y="1846911"/>
                  <a:pt x="3169329" y="1854637"/>
                </a:cubicBezTo>
                <a:cubicBezTo>
                  <a:pt x="3177865" y="1861039"/>
                  <a:pt x="3187932" y="1865366"/>
                  <a:pt x="3195962" y="1872392"/>
                </a:cubicBezTo>
                <a:cubicBezTo>
                  <a:pt x="3211710" y="1886171"/>
                  <a:pt x="3226352" y="1901228"/>
                  <a:pt x="3240350" y="1916781"/>
                </a:cubicBezTo>
                <a:cubicBezTo>
                  <a:pt x="3253026" y="1930865"/>
                  <a:pt x="3261699" y="1948581"/>
                  <a:pt x="3275861" y="1961169"/>
                </a:cubicBezTo>
                <a:cubicBezTo>
                  <a:pt x="3288758" y="1972633"/>
                  <a:pt x="3306993" y="1976756"/>
                  <a:pt x="3320249" y="1987802"/>
                </a:cubicBezTo>
                <a:cubicBezTo>
                  <a:pt x="3427501" y="2077179"/>
                  <a:pt x="3340041" y="2028770"/>
                  <a:pt x="3417903" y="2067701"/>
                </a:cubicBezTo>
                <a:cubicBezTo>
                  <a:pt x="3435922" y="2139776"/>
                  <a:pt x="3409936" y="2078273"/>
                  <a:pt x="3453414" y="2112090"/>
                </a:cubicBezTo>
                <a:cubicBezTo>
                  <a:pt x="3473234" y="2127506"/>
                  <a:pt x="3487072" y="2149670"/>
                  <a:pt x="3506680" y="2165356"/>
                </a:cubicBezTo>
                <a:cubicBezTo>
                  <a:pt x="3521476" y="2177193"/>
                  <a:pt x="3536808" y="2188389"/>
                  <a:pt x="3551068" y="2200866"/>
                </a:cubicBezTo>
                <a:cubicBezTo>
                  <a:pt x="3560517" y="2209133"/>
                  <a:pt x="3568056" y="2219461"/>
                  <a:pt x="3577701" y="2227499"/>
                </a:cubicBezTo>
                <a:cubicBezTo>
                  <a:pt x="3585898" y="2234330"/>
                  <a:pt x="3596233" y="2238311"/>
                  <a:pt x="3604334" y="2245255"/>
                </a:cubicBezTo>
                <a:cubicBezTo>
                  <a:pt x="3657950" y="2291211"/>
                  <a:pt x="3617542" y="2273330"/>
                  <a:pt x="3666478" y="2289643"/>
                </a:cubicBezTo>
                <a:cubicBezTo>
                  <a:pt x="3669437" y="2298521"/>
                  <a:pt x="3669611" y="2308889"/>
                  <a:pt x="3675356" y="2316276"/>
                </a:cubicBezTo>
                <a:cubicBezTo>
                  <a:pt x="3717274" y="2370171"/>
                  <a:pt x="3711496" y="2363833"/>
                  <a:pt x="3755255" y="2378420"/>
                </a:cubicBezTo>
                <a:cubicBezTo>
                  <a:pt x="3786463" y="2425232"/>
                  <a:pt x="3755015" y="2390999"/>
                  <a:pt x="3808521" y="2413930"/>
                </a:cubicBezTo>
                <a:cubicBezTo>
                  <a:pt x="3818328" y="2418133"/>
                  <a:pt x="3825347" y="2427483"/>
                  <a:pt x="3835154" y="2431686"/>
                </a:cubicBezTo>
                <a:cubicBezTo>
                  <a:pt x="3846368" y="2436492"/>
                  <a:pt x="3858933" y="2437211"/>
                  <a:pt x="3870664" y="2440563"/>
                </a:cubicBezTo>
                <a:cubicBezTo>
                  <a:pt x="3879662" y="2443134"/>
                  <a:pt x="3888419" y="2446482"/>
                  <a:pt x="3897297" y="2449441"/>
                </a:cubicBezTo>
                <a:cubicBezTo>
                  <a:pt x="3915052" y="2443523"/>
                  <a:pt x="3934133" y="2440648"/>
                  <a:pt x="3950563" y="2431686"/>
                </a:cubicBezTo>
                <a:cubicBezTo>
                  <a:pt x="3974408" y="2418680"/>
                  <a:pt x="4001661" y="2389466"/>
                  <a:pt x="4021585" y="2369542"/>
                </a:cubicBezTo>
                <a:cubicBezTo>
                  <a:pt x="4047939" y="2290480"/>
                  <a:pt x="4055122" y="2294901"/>
                  <a:pt x="4021585" y="2183111"/>
                </a:cubicBezTo>
                <a:cubicBezTo>
                  <a:pt x="4016140" y="2164962"/>
                  <a:pt x="3997911" y="2153519"/>
                  <a:pt x="3986074" y="2138723"/>
                </a:cubicBezTo>
                <a:cubicBezTo>
                  <a:pt x="3975800" y="2107903"/>
                  <a:pt x="3974522" y="2097650"/>
                  <a:pt x="3950563" y="2067701"/>
                </a:cubicBezTo>
                <a:cubicBezTo>
                  <a:pt x="3937492" y="2051361"/>
                  <a:pt x="3920971" y="2038109"/>
                  <a:pt x="3906175" y="2023313"/>
                </a:cubicBezTo>
                <a:cubicBezTo>
                  <a:pt x="3882500" y="1952290"/>
                  <a:pt x="3918013" y="2035152"/>
                  <a:pt x="3870664" y="1987802"/>
                </a:cubicBezTo>
                <a:cubicBezTo>
                  <a:pt x="3864047" y="1981185"/>
                  <a:pt x="3865972" y="1969539"/>
                  <a:pt x="3861787" y="1961169"/>
                </a:cubicBezTo>
                <a:cubicBezTo>
                  <a:pt x="3857015" y="1951626"/>
                  <a:pt x="3851169" y="1942467"/>
                  <a:pt x="3844031" y="1934536"/>
                </a:cubicBezTo>
                <a:cubicBezTo>
                  <a:pt x="3824434" y="1912761"/>
                  <a:pt x="3804130" y="1891457"/>
                  <a:pt x="3781888" y="1872392"/>
                </a:cubicBezTo>
                <a:cubicBezTo>
                  <a:pt x="3762560" y="1855825"/>
                  <a:pt x="3737744" y="1846004"/>
                  <a:pt x="3719744" y="1828004"/>
                </a:cubicBezTo>
                <a:cubicBezTo>
                  <a:pt x="3662686" y="1770946"/>
                  <a:pt x="3623994" y="1697505"/>
                  <a:pt x="3577701" y="1632695"/>
                </a:cubicBezTo>
                <a:cubicBezTo>
                  <a:pt x="3558090" y="1605239"/>
                  <a:pt x="3534850" y="1580476"/>
                  <a:pt x="3515558" y="1552796"/>
                </a:cubicBezTo>
                <a:cubicBezTo>
                  <a:pt x="3405555" y="1394965"/>
                  <a:pt x="3423245" y="1370371"/>
                  <a:pt x="3311371" y="1286466"/>
                </a:cubicBezTo>
                <a:cubicBezTo>
                  <a:pt x="3297567" y="1276113"/>
                  <a:pt x="3282751" y="1266841"/>
                  <a:pt x="3266983" y="1259833"/>
                </a:cubicBezTo>
                <a:cubicBezTo>
                  <a:pt x="3255833" y="1254878"/>
                  <a:pt x="3243309" y="1253915"/>
                  <a:pt x="3231472" y="1250956"/>
                </a:cubicBezTo>
                <a:cubicBezTo>
                  <a:pt x="3225554" y="1230241"/>
                  <a:pt x="3214435" y="1210344"/>
                  <a:pt x="3213717" y="1188812"/>
                </a:cubicBezTo>
                <a:cubicBezTo>
                  <a:pt x="3210113" y="1080678"/>
                  <a:pt x="3220440" y="1004023"/>
                  <a:pt x="3231472" y="904726"/>
                </a:cubicBezTo>
                <a:cubicBezTo>
                  <a:pt x="3225554" y="875134"/>
                  <a:pt x="3222592" y="844794"/>
                  <a:pt x="3213717" y="815950"/>
                </a:cubicBezTo>
                <a:cubicBezTo>
                  <a:pt x="3210579" y="805752"/>
                  <a:pt x="3199028" y="799537"/>
                  <a:pt x="3195962" y="789317"/>
                </a:cubicBezTo>
                <a:cubicBezTo>
                  <a:pt x="3189949" y="769274"/>
                  <a:pt x="3193097" y="747216"/>
                  <a:pt x="3187084" y="727173"/>
                </a:cubicBezTo>
                <a:cubicBezTo>
                  <a:pt x="3184018" y="716953"/>
                  <a:pt x="3174101" y="710083"/>
                  <a:pt x="3169329" y="700540"/>
                </a:cubicBezTo>
                <a:cubicBezTo>
                  <a:pt x="3165144" y="692170"/>
                  <a:pt x="3166297" y="681214"/>
                  <a:pt x="3160451" y="673907"/>
                </a:cubicBezTo>
                <a:cubicBezTo>
                  <a:pt x="3153786" y="665576"/>
                  <a:pt x="3142149" y="662817"/>
                  <a:pt x="3133818" y="656152"/>
                </a:cubicBezTo>
                <a:cubicBezTo>
                  <a:pt x="3127282" y="650923"/>
                  <a:pt x="3122493" y="643754"/>
                  <a:pt x="3116063" y="638396"/>
                </a:cubicBezTo>
                <a:cubicBezTo>
                  <a:pt x="3110030" y="633369"/>
                  <a:pt x="3065451" y="599774"/>
                  <a:pt x="3053919" y="594008"/>
                </a:cubicBezTo>
                <a:cubicBezTo>
                  <a:pt x="2954317" y="544207"/>
                  <a:pt x="3121095" y="641270"/>
                  <a:pt x="2991775" y="567375"/>
                </a:cubicBezTo>
                <a:cubicBezTo>
                  <a:pt x="2906472" y="518631"/>
                  <a:pt x="3019893" y="575621"/>
                  <a:pt x="2938509" y="540742"/>
                </a:cubicBezTo>
                <a:cubicBezTo>
                  <a:pt x="2926345" y="535529"/>
                  <a:pt x="2916031" y="525287"/>
                  <a:pt x="2902998" y="522987"/>
                </a:cubicBezTo>
                <a:cubicBezTo>
                  <a:pt x="2865002" y="516282"/>
                  <a:pt x="2826059" y="517068"/>
                  <a:pt x="2787589" y="514109"/>
                </a:cubicBezTo>
                <a:cubicBezTo>
                  <a:pt x="2677951" y="477562"/>
                  <a:pt x="2758323" y="500924"/>
                  <a:pt x="2494626" y="514109"/>
                </a:cubicBezTo>
                <a:cubicBezTo>
                  <a:pt x="2464923" y="515594"/>
                  <a:pt x="2435441" y="520028"/>
                  <a:pt x="2405849" y="522987"/>
                </a:cubicBezTo>
                <a:cubicBezTo>
                  <a:pt x="2402890" y="537783"/>
                  <a:pt x="2411817" y="564676"/>
                  <a:pt x="2396971" y="567375"/>
                </a:cubicBezTo>
                <a:cubicBezTo>
                  <a:pt x="2359258" y="574232"/>
                  <a:pt x="2312737" y="545255"/>
                  <a:pt x="2281562" y="522987"/>
                </a:cubicBezTo>
                <a:cubicBezTo>
                  <a:pt x="2269522" y="514387"/>
                  <a:pt x="2259572" y="502363"/>
                  <a:pt x="2246051" y="496354"/>
                </a:cubicBezTo>
                <a:cubicBezTo>
                  <a:pt x="2232262" y="490226"/>
                  <a:pt x="2216459" y="490435"/>
                  <a:pt x="2201663" y="487476"/>
                </a:cubicBezTo>
                <a:cubicBezTo>
                  <a:pt x="2189826" y="478598"/>
                  <a:pt x="2179142" y="467928"/>
                  <a:pt x="2166152" y="460843"/>
                </a:cubicBezTo>
                <a:cubicBezTo>
                  <a:pt x="2146367" y="450051"/>
                  <a:pt x="2124525" y="443536"/>
                  <a:pt x="2104008" y="434210"/>
                </a:cubicBezTo>
                <a:cubicBezTo>
                  <a:pt x="2091960" y="428734"/>
                  <a:pt x="2080334" y="422373"/>
                  <a:pt x="2068497" y="416455"/>
                </a:cubicBezTo>
                <a:cubicBezTo>
                  <a:pt x="2007686" y="355644"/>
                  <a:pt x="2036123" y="377118"/>
                  <a:pt x="1988598" y="345433"/>
                </a:cubicBezTo>
                <a:cubicBezTo>
                  <a:pt x="1982680" y="336555"/>
                  <a:pt x="1979175" y="325465"/>
                  <a:pt x="1970843" y="318800"/>
                </a:cubicBezTo>
                <a:cubicBezTo>
                  <a:pt x="1911937" y="271675"/>
                  <a:pt x="1903218" y="275382"/>
                  <a:pt x="1837678" y="256657"/>
                </a:cubicBezTo>
                <a:cubicBezTo>
                  <a:pt x="1806689" y="225667"/>
                  <a:pt x="1827864" y="241548"/>
                  <a:pt x="1766657" y="221146"/>
                </a:cubicBezTo>
                <a:lnTo>
                  <a:pt x="1766657" y="221146"/>
                </a:lnTo>
                <a:lnTo>
                  <a:pt x="1740024" y="203390"/>
                </a:lnTo>
                <a:cubicBezTo>
                  <a:pt x="1734105" y="191553"/>
                  <a:pt x="1731626" y="177238"/>
                  <a:pt x="1722268" y="167880"/>
                </a:cubicBezTo>
                <a:cubicBezTo>
                  <a:pt x="1715651" y="161263"/>
                  <a:pt x="1702252" y="165619"/>
                  <a:pt x="1695635" y="159002"/>
                </a:cubicBezTo>
                <a:cubicBezTo>
                  <a:pt x="1689018" y="152385"/>
                  <a:pt x="1693375" y="138986"/>
                  <a:pt x="1686758" y="132369"/>
                </a:cubicBezTo>
                <a:cubicBezTo>
                  <a:pt x="1682511" y="128122"/>
                  <a:pt x="1624923" y="114691"/>
                  <a:pt x="1624614" y="114614"/>
                </a:cubicBezTo>
                <a:cubicBezTo>
                  <a:pt x="1585513" y="88546"/>
                  <a:pt x="1610981" y="101211"/>
                  <a:pt x="1562470" y="87981"/>
                </a:cubicBezTo>
                <a:cubicBezTo>
                  <a:pt x="1541686" y="82313"/>
                  <a:pt x="1521319" y="75069"/>
                  <a:pt x="1500327" y="70225"/>
                </a:cubicBezTo>
                <a:cubicBezTo>
                  <a:pt x="1482788" y="66177"/>
                  <a:pt x="1464771" y="64568"/>
                  <a:pt x="1447061" y="61348"/>
                </a:cubicBezTo>
                <a:cubicBezTo>
                  <a:pt x="1432215" y="58649"/>
                  <a:pt x="1417468" y="55429"/>
                  <a:pt x="1402672" y="52470"/>
                </a:cubicBezTo>
                <a:cubicBezTo>
                  <a:pt x="1323966" y="0"/>
                  <a:pt x="1372454" y="24276"/>
                  <a:pt x="1180730" y="52470"/>
                </a:cubicBezTo>
                <a:cubicBezTo>
                  <a:pt x="1144516" y="57796"/>
                  <a:pt x="1110434" y="73926"/>
                  <a:pt x="1074198" y="79103"/>
                </a:cubicBezTo>
                <a:cubicBezTo>
                  <a:pt x="999976" y="89707"/>
                  <a:pt x="1032355" y="82906"/>
                  <a:pt x="976544" y="96858"/>
                </a:cubicBezTo>
                <a:cubicBezTo>
                  <a:pt x="964707" y="102777"/>
                  <a:pt x="952524" y="108048"/>
                  <a:pt x="941033" y="114614"/>
                </a:cubicBezTo>
                <a:cubicBezTo>
                  <a:pt x="931769" y="119908"/>
                  <a:pt x="925070" y="132369"/>
                  <a:pt x="914400" y="132369"/>
                </a:cubicBezTo>
                <a:cubicBezTo>
                  <a:pt x="884222" y="132369"/>
                  <a:pt x="855662" y="117521"/>
                  <a:pt x="825624" y="114614"/>
                </a:cubicBezTo>
                <a:cubicBezTo>
                  <a:pt x="763699" y="108621"/>
                  <a:pt x="701337" y="108695"/>
                  <a:pt x="639193" y="105736"/>
                </a:cubicBezTo>
                <a:cubicBezTo>
                  <a:pt x="530467" y="87614"/>
                  <a:pt x="603927" y="96858"/>
                  <a:pt x="417251" y="96858"/>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a:xfrm>
            <a:off x="533400" y="1828800"/>
            <a:ext cx="1197764" cy="400110"/>
          </a:xfrm>
          <a:prstGeom prst="rect">
            <a:avLst/>
          </a:prstGeom>
          <a:noFill/>
        </p:spPr>
        <p:txBody>
          <a:bodyPr wrap="none" rtlCol="0">
            <a:spAutoFit/>
          </a:bodyPr>
          <a:lstStyle/>
          <a:p>
            <a:r>
              <a:rPr lang="en-US" dirty="0" smtClean="0"/>
              <a:t>EM Field</a:t>
            </a:r>
            <a:endParaRPr lang="en-US" dirty="0"/>
          </a:p>
        </p:txBody>
      </p:sp>
      <p:cxnSp>
        <p:nvCxnSpPr>
          <p:cNvPr id="16" name="Straight Connector 15"/>
          <p:cNvCxnSpPr>
            <a:endCxn id="11" idx="3"/>
          </p:cNvCxnSpPr>
          <p:nvPr/>
        </p:nvCxnSpPr>
        <p:spPr bwMode="auto">
          <a:xfrm>
            <a:off x="1600200" y="2286000"/>
            <a:ext cx="486052" cy="199748"/>
          </a:xfrm>
          <a:prstGeom prst="line">
            <a:avLst/>
          </a:prstGeom>
          <a:solidFill>
            <a:schemeClr val="bg1"/>
          </a:solidFill>
          <a:ln w="254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21245513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57</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 name="Freeform 10"/>
          <p:cNvSpPr/>
          <p:nvPr/>
        </p:nvSpPr>
        <p:spPr bwMode="auto">
          <a:xfrm>
            <a:off x="1975176" y="845616"/>
            <a:ext cx="5567431" cy="4605885"/>
          </a:xfrm>
          <a:custGeom>
            <a:avLst/>
            <a:gdLst>
              <a:gd name="connsiteX0" fmla="*/ 368529 w 5567431"/>
              <a:gd name="connsiteY0" fmla="*/ 1409312 h 4605885"/>
              <a:gd name="connsiteX1" fmla="*/ 199853 w 5567431"/>
              <a:gd name="connsiteY1" fmla="*/ 1533600 h 4605885"/>
              <a:gd name="connsiteX2" fmla="*/ 155465 w 5567431"/>
              <a:gd name="connsiteY2" fmla="*/ 1586866 h 4605885"/>
              <a:gd name="connsiteX3" fmla="*/ 111076 w 5567431"/>
              <a:gd name="connsiteY3" fmla="*/ 1640132 h 4605885"/>
              <a:gd name="connsiteX4" fmla="*/ 75566 w 5567431"/>
              <a:gd name="connsiteY4" fmla="*/ 1711153 h 4605885"/>
              <a:gd name="connsiteX5" fmla="*/ 48933 w 5567431"/>
              <a:gd name="connsiteY5" fmla="*/ 1791052 h 4605885"/>
              <a:gd name="connsiteX6" fmla="*/ 22300 w 5567431"/>
              <a:gd name="connsiteY6" fmla="*/ 1862073 h 4605885"/>
              <a:gd name="connsiteX7" fmla="*/ 22300 w 5567431"/>
              <a:gd name="connsiteY7" fmla="*/ 2696574 h 4605885"/>
              <a:gd name="connsiteX8" fmla="*/ 84443 w 5567431"/>
              <a:gd name="connsiteY8" fmla="*/ 2776473 h 4605885"/>
              <a:gd name="connsiteX9" fmla="*/ 93321 w 5567431"/>
              <a:gd name="connsiteY9" fmla="*/ 2803106 h 4605885"/>
              <a:gd name="connsiteX10" fmla="*/ 119954 w 5567431"/>
              <a:gd name="connsiteY10" fmla="*/ 2838617 h 4605885"/>
              <a:gd name="connsiteX11" fmla="*/ 137709 w 5567431"/>
              <a:gd name="connsiteY11" fmla="*/ 2865250 h 4605885"/>
              <a:gd name="connsiteX12" fmla="*/ 173220 w 5567431"/>
              <a:gd name="connsiteY12" fmla="*/ 2936271 h 4605885"/>
              <a:gd name="connsiteX13" fmla="*/ 182098 w 5567431"/>
              <a:gd name="connsiteY13" fmla="*/ 2971782 h 4605885"/>
              <a:gd name="connsiteX14" fmla="*/ 208731 w 5567431"/>
              <a:gd name="connsiteY14" fmla="*/ 2989537 h 4605885"/>
              <a:gd name="connsiteX15" fmla="*/ 235364 w 5567431"/>
              <a:gd name="connsiteY15" fmla="*/ 3016170 h 4605885"/>
              <a:gd name="connsiteX16" fmla="*/ 261997 w 5567431"/>
              <a:gd name="connsiteY16" fmla="*/ 3033926 h 4605885"/>
              <a:gd name="connsiteX17" fmla="*/ 350774 w 5567431"/>
              <a:gd name="connsiteY17" fmla="*/ 3113825 h 4605885"/>
              <a:gd name="connsiteX18" fmla="*/ 457306 w 5567431"/>
              <a:gd name="connsiteY18" fmla="*/ 3220357 h 4605885"/>
              <a:gd name="connsiteX19" fmla="*/ 599348 w 5567431"/>
              <a:gd name="connsiteY19" fmla="*/ 3353522 h 4605885"/>
              <a:gd name="connsiteX20" fmla="*/ 661492 w 5567431"/>
              <a:gd name="connsiteY20" fmla="*/ 3380155 h 4605885"/>
              <a:gd name="connsiteX21" fmla="*/ 794657 w 5567431"/>
              <a:gd name="connsiteY21" fmla="*/ 3531075 h 4605885"/>
              <a:gd name="connsiteX22" fmla="*/ 892311 w 5567431"/>
              <a:gd name="connsiteY22" fmla="*/ 3717506 h 4605885"/>
              <a:gd name="connsiteX23" fmla="*/ 963333 w 5567431"/>
              <a:gd name="connsiteY23" fmla="*/ 3815161 h 4605885"/>
              <a:gd name="connsiteX24" fmla="*/ 1078742 w 5567431"/>
              <a:gd name="connsiteY24" fmla="*/ 3841794 h 4605885"/>
              <a:gd name="connsiteX25" fmla="*/ 1318440 w 5567431"/>
              <a:gd name="connsiteY25" fmla="*/ 3824038 h 4605885"/>
              <a:gd name="connsiteX26" fmla="*/ 1371706 w 5567431"/>
              <a:gd name="connsiteY26" fmla="*/ 3806283 h 4605885"/>
              <a:gd name="connsiteX27" fmla="*/ 1424972 w 5567431"/>
              <a:gd name="connsiteY27" fmla="*/ 3797405 h 4605885"/>
              <a:gd name="connsiteX28" fmla="*/ 1602525 w 5567431"/>
              <a:gd name="connsiteY28" fmla="*/ 3744139 h 4605885"/>
              <a:gd name="connsiteX29" fmla="*/ 1655791 w 5567431"/>
              <a:gd name="connsiteY29" fmla="*/ 3717506 h 4605885"/>
              <a:gd name="connsiteX30" fmla="*/ 1859977 w 5567431"/>
              <a:gd name="connsiteY30" fmla="*/ 3681996 h 4605885"/>
              <a:gd name="connsiteX31" fmla="*/ 2055286 w 5567431"/>
              <a:gd name="connsiteY31" fmla="*/ 3628730 h 4605885"/>
              <a:gd name="connsiteX32" fmla="*/ 2206207 w 5567431"/>
              <a:gd name="connsiteY32" fmla="*/ 3593219 h 4605885"/>
              <a:gd name="connsiteX33" fmla="*/ 2392638 w 5567431"/>
              <a:gd name="connsiteY33" fmla="*/ 3575464 h 4605885"/>
              <a:gd name="connsiteX34" fmla="*/ 2845399 w 5567431"/>
              <a:gd name="connsiteY34" fmla="*/ 3548831 h 4605885"/>
              <a:gd name="connsiteX35" fmla="*/ 2969686 w 5567431"/>
              <a:gd name="connsiteY35" fmla="*/ 3646485 h 4605885"/>
              <a:gd name="connsiteX36" fmla="*/ 3218261 w 5567431"/>
              <a:gd name="connsiteY36" fmla="*/ 3761895 h 4605885"/>
              <a:gd name="connsiteX37" fmla="*/ 3431325 w 5567431"/>
              <a:gd name="connsiteY37" fmla="*/ 3859549 h 4605885"/>
              <a:gd name="connsiteX38" fmla="*/ 3528979 w 5567431"/>
              <a:gd name="connsiteY38" fmla="*/ 3877304 h 4605885"/>
              <a:gd name="connsiteX39" fmla="*/ 3795309 w 5567431"/>
              <a:gd name="connsiteY39" fmla="*/ 3974959 h 4605885"/>
              <a:gd name="connsiteX40" fmla="*/ 3892964 w 5567431"/>
              <a:gd name="connsiteY40" fmla="*/ 4045980 h 4605885"/>
              <a:gd name="connsiteX41" fmla="*/ 3955107 w 5567431"/>
              <a:gd name="connsiteY41" fmla="*/ 4081491 h 4605885"/>
              <a:gd name="connsiteX42" fmla="*/ 3990618 w 5567431"/>
              <a:gd name="connsiteY42" fmla="*/ 4117001 h 4605885"/>
              <a:gd name="connsiteX43" fmla="*/ 4035007 w 5567431"/>
              <a:gd name="connsiteY43" fmla="*/ 4143634 h 4605885"/>
              <a:gd name="connsiteX44" fmla="*/ 4194805 w 5567431"/>
              <a:gd name="connsiteY44" fmla="*/ 4241289 h 4605885"/>
              <a:gd name="connsiteX45" fmla="*/ 4230315 w 5567431"/>
              <a:gd name="connsiteY45" fmla="*/ 4285677 h 4605885"/>
              <a:gd name="connsiteX46" fmla="*/ 4274704 w 5567431"/>
              <a:gd name="connsiteY46" fmla="*/ 4312310 h 4605885"/>
              <a:gd name="connsiteX47" fmla="*/ 4372358 w 5567431"/>
              <a:gd name="connsiteY47" fmla="*/ 4383332 h 4605885"/>
              <a:gd name="connsiteX48" fmla="*/ 4407869 w 5567431"/>
              <a:gd name="connsiteY48" fmla="*/ 4409965 h 4605885"/>
              <a:gd name="connsiteX49" fmla="*/ 4470012 w 5567431"/>
              <a:gd name="connsiteY49" fmla="*/ 4436598 h 4605885"/>
              <a:gd name="connsiteX50" fmla="*/ 4629810 w 5567431"/>
              <a:gd name="connsiteY50" fmla="*/ 4525374 h 4605885"/>
              <a:gd name="connsiteX51" fmla="*/ 4958284 w 5567431"/>
              <a:gd name="connsiteY51" fmla="*/ 4534252 h 4605885"/>
              <a:gd name="connsiteX52" fmla="*/ 4993795 w 5567431"/>
              <a:gd name="connsiteY52" fmla="*/ 4507619 h 4605885"/>
              <a:gd name="connsiteX53" fmla="*/ 5038183 w 5567431"/>
              <a:gd name="connsiteY53" fmla="*/ 4480986 h 4605885"/>
              <a:gd name="connsiteX54" fmla="*/ 5197981 w 5567431"/>
              <a:gd name="connsiteY54" fmla="*/ 4276800 h 4605885"/>
              <a:gd name="connsiteX55" fmla="*/ 5242370 w 5567431"/>
              <a:gd name="connsiteY55" fmla="*/ 4196901 h 4605885"/>
              <a:gd name="connsiteX56" fmla="*/ 5313391 w 5567431"/>
              <a:gd name="connsiteY56" fmla="*/ 4108124 h 4605885"/>
              <a:gd name="connsiteX57" fmla="*/ 5366657 w 5567431"/>
              <a:gd name="connsiteY57" fmla="*/ 4028225 h 4605885"/>
              <a:gd name="connsiteX58" fmla="*/ 5402168 w 5567431"/>
              <a:gd name="connsiteY58" fmla="*/ 3983836 h 4605885"/>
              <a:gd name="connsiteX59" fmla="*/ 5428801 w 5567431"/>
              <a:gd name="connsiteY59" fmla="*/ 3930570 h 4605885"/>
              <a:gd name="connsiteX60" fmla="*/ 5473189 w 5567431"/>
              <a:gd name="connsiteY60" fmla="*/ 3886182 h 4605885"/>
              <a:gd name="connsiteX61" fmla="*/ 5553088 w 5567431"/>
              <a:gd name="connsiteY61" fmla="*/ 3761895 h 4605885"/>
              <a:gd name="connsiteX62" fmla="*/ 5561966 w 5567431"/>
              <a:gd name="connsiteY62" fmla="*/ 3690873 h 4605885"/>
              <a:gd name="connsiteX63" fmla="*/ 5517577 w 5567431"/>
              <a:gd name="connsiteY63" fmla="*/ 3610974 h 4605885"/>
              <a:gd name="connsiteX64" fmla="*/ 5482067 w 5567431"/>
              <a:gd name="connsiteY64" fmla="*/ 3522198 h 4605885"/>
              <a:gd name="connsiteX65" fmla="*/ 5446556 w 5567431"/>
              <a:gd name="connsiteY65" fmla="*/ 3442299 h 4605885"/>
              <a:gd name="connsiteX66" fmla="*/ 5411045 w 5567431"/>
              <a:gd name="connsiteY66" fmla="*/ 3344644 h 4605885"/>
              <a:gd name="connsiteX67" fmla="*/ 5384412 w 5567431"/>
              <a:gd name="connsiteY67" fmla="*/ 3238112 h 4605885"/>
              <a:gd name="connsiteX68" fmla="*/ 5206859 w 5567431"/>
              <a:gd name="connsiteY68" fmla="*/ 2927394 h 4605885"/>
              <a:gd name="connsiteX69" fmla="*/ 5153593 w 5567431"/>
              <a:gd name="connsiteY69" fmla="*/ 2820862 h 4605885"/>
              <a:gd name="connsiteX70" fmla="*/ 5047061 w 5567431"/>
              <a:gd name="connsiteY70" fmla="*/ 2714330 h 4605885"/>
              <a:gd name="connsiteX71" fmla="*/ 5020428 w 5567431"/>
              <a:gd name="connsiteY71" fmla="*/ 2678819 h 4605885"/>
              <a:gd name="connsiteX72" fmla="*/ 4967162 w 5567431"/>
              <a:gd name="connsiteY72" fmla="*/ 2581165 h 4605885"/>
              <a:gd name="connsiteX73" fmla="*/ 4940529 w 5567431"/>
              <a:gd name="connsiteY73" fmla="*/ 2483510 h 4605885"/>
              <a:gd name="connsiteX74" fmla="*/ 4967162 w 5567431"/>
              <a:gd name="connsiteY74" fmla="*/ 2252691 h 4605885"/>
              <a:gd name="connsiteX75" fmla="*/ 4993795 w 5567431"/>
              <a:gd name="connsiteY75" fmla="*/ 2172792 h 4605885"/>
              <a:gd name="connsiteX76" fmla="*/ 5091449 w 5567431"/>
              <a:gd name="connsiteY76" fmla="*/ 1968605 h 4605885"/>
              <a:gd name="connsiteX77" fmla="*/ 5064816 w 5567431"/>
              <a:gd name="connsiteY77" fmla="*/ 1791052 h 4605885"/>
              <a:gd name="connsiteX78" fmla="*/ 5038183 w 5567431"/>
              <a:gd name="connsiteY78" fmla="*/ 1755541 h 4605885"/>
              <a:gd name="connsiteX79" fmla="*/ 4967162 w 5567431"/>
              <a:gd name="connsiteY79" fmla="*/ 1631254 h 4605885"/>
              <a:gd name="connsiteX80" fmla="*/ 4922774 w 5567431"/>
              <a:gd name="connsiteY80" fmla="*/ 1595743 h 4605885"/>
              <a:gd name="connsiteX81" fmla="*/ 4780731 w 5567431"/>
              <a:gd name="connsiteY81" fmla="*/ 1480334 h 4605885"/>
              <a:gd name="connsiteX82" fmla="*/ 4656443 w 5567431"/>
              <a:gd name="connsiteY82" fmla="*/ 1373801 h 4605885"/>
              <a:gd name="connsiteX83" fmla="*/ 4629810 w 5567431"/>
              <a:gd name="connsiteY83" fmla="*/ 1347168 h 4605885"/>
              <a:gd name="connsiteX84" fmla="*/ 4558789 w 5567431"/>
              <a:gd name="connsiteY84" fmla="*/ 1329413 h 4605885"/>
              <a:gd name="connsiteX85" fmla="*/ 4425624 w 5567431"/>
              <a:gd name="connsiteY85" fmla="*/ 1285025 h 4605885"/>
              <a:gd name="connsiteX86" fmla="*/ 4327970 w 5567431"/>
              <a:gd name="connsiteY86" fmla="*/ 1249514 h 4605885"/>
              <a:gd name="connsiteX87" fmla="*/ 4017251 w 5567431"/>
              <a:gd name="connsiteY87" fmla="*/ 1151860 h 4605885"/>
              <a:gd name="connsiteX88" fmla="*/ 3857453 w 5567431"/>
              <a:gd name="connsiteY88" fmla="*/ 1080838 h 4605885"/>
              <a:gd name="connsiteX89" fmla="*/ 3821942 w 5567431"/>
              <a:gd name="connsiteY89" fmla="*/ 1063083 h 4605885"/>
              <a:gd name="connsiteX90" fmla="*/ 3759799 w 5567431"/>
              <a:gd name="connsiteY90" fmla="*/ 1027572 h 4605885"/>
              <a:gd name="connsiteX91" fmla="*/ 3600001 w 5567431"/>
              <a:gd name="connsiteY91" fmla="*/ 1000939 h 4605885"/>
              <a:gd name="connsiteX92" fmla="*/ 3369181 w 5567431"/>
              <a:gd name="connsiteY92" fmla="*/ 1009817 h 4605885"/>
              <a:gd name="connsiteX93" fmla="*/ 3289282 w 5567431"/>
              <a:gd name="connsiteY93" fmla="*/ 1045328 h 4605885"/>
              <a:gd name="connsiteX94" fmla="*/ 3209383 w 5567431"/>
              <a:gd name="connsiteY94" fmla="*/ 1054205 h 4605885"/>
              <a:gd name="connsiteX95" fmla="*/ 3156117 w 5567431"/>
              <a:gd name="connsiteY95" fmla="*/ 1071961 h 4605885"/>
              <a:gd name="connsiteX96" fmla="*/ 3014074 w 5567431"/>
              <a:gd name="connsiteY96" fmla="*/ 1054205 h 4605885"/>
              <a:gd name="connsiteX97" fmla="*/ 2951931 w 5567431"/>
              <a:gd name="connsiteY97" fmla="*/ 1027572 h 4605885"/>
              <a:gd name="connsiteX98" fmla="*/ 2880909 w 5567431"/>
              <a:gd name="connsiteY98" fmla="*/ 1009817 h 4605885"/>
              <a:gd name="connsiteX99" fmla="*/ 2836521 w 5567431"/>
              <a:gd name="connsiteY99" fmla="*/ 983184 h 4605885"/>
              <a:gd name="connsiteX100" fmla="*/ 2765500 w 5567431"/>
              <a:gd name="connsiteY100" fmla="*/ 903285 h 4605885"/>
              <a:gd name="connsiteX101" fmla="*/ 2756622 w 5567431"/>
              <a:gd name="connsiteY101" fmla="*/ 858897 h 4605885"/>
              <a:gd name="connsiteX102" fmla="*/ 2729989 w 5567431"/>
              <a:gd name="connsiteY102" fmla="*/ 619200 h 4605885"/>
              <a:gd name="connsiteX103" fmla="*/ 2694478 w 5567431"/>
              <a:gd name="connsiteY103" fmla="*/ 565934 h 4605885"/>
              <a:gd name="connsiteX104" fmla="*/ 2676723 w 5567431"/>
              <a:gd name="connsiteY104" fmla="*/ 486034 h 4605885"/>
              <a:gd name="connsiteX105" fmla="*/ 2667845 w 5567431"/>
              <a:gd name="connsiteY105" fmla="*/ 388380 h 4605885"/>
              <a:gd name="connsiteX106" fmla="*/ 2632335 w 5567431"/>
              <a:gd name="connsiteY106" fmla="*/ 326236 h 4605885"/>
              <a:gd name="connsiteX107" fmla="*/ 2623457 w 5567431"/>
              <a:gd name="connsiteY107" fmla="*/ 272970 h 4605885"/>
              <a:gd name="connsiteX108" fmla="*/ 2596824 w 5567431"/>
              <a:gd name="connsiteY108" fmla="*/ 228582 h 4605885"/>
              <a:gd name="connsiteX109" fmla="*/ 2552436 w 5567431"/>
              <a:gd name="connsiteY109" fmla="*/ 148683 h 4605885"/>
              <a:gd name="connsiteX110" fmla="*/ 2499170 w 5567431"/>
              <a:gd name="connsiteY110" fmla="*/ 86539 h 4605885"/>
              <a:gd name="connsiteX111" fmla="*/ 2481414 w 5567431"/>
              <a:gd name="connsiteY111" fmla="*/ 59906 h 4605885"/>
              <a:gd name="connsiteX112" fmla="*/ 2410393 w 5567431"/>
              <a:gd name="connsiteY112" fmla="*/ 24396 h 4605885"/>
              <a:gd name="connsiteX113" fmla="*/ 2374882 w 5567431"/>
              <a:gd name="connsiteY113" fmla="*/ 6640 h 4605885"/>
              <a:gd name="connsiteX114" fmla="*/ 2259473 w 5567431"/>
              <a:gd name="connsiteY114" fmla="*/ 33273 h 4605885"/>
              <a:gd name="connsiteX115" fmla="*/ 2241717 w 5567431"/>
              <a:gd name="connsiteY115" fmla="*/ 51029 h 4605885"/>
              <a:gd name="connsiteX116" fmla="*/ 2206207 w 5567431"/>
              <a:gd name="connsiteY116" fmla="*/ 104295 h 4605885"/>
              <a:gd name="connsiteX117" fmla="*/ 2197329 w 5567431"/>
              <a:gd name="connsiteY117" fmla="*/ 130928 h 4605885"/>
              <a:gd name="connsiteX118" fmla="*/ 2170696 w 5567431"/>
              <a:gd name="connsiteY118" fmla="*/ 166438 h 4605885"/>
              <a:gd name="connsiteX119" fmla="*/ 2126307 w 5567431"/>
              <a:gd name="connsiteY119" fmla="*/ 264093 h 4605885"/>
              <a:gd name="connsiteX120" fmla="*/ 2117430 w 5567431"/>
              <a:gd name="connsiteY120" fmla="*/ 299603 h 4605885"/>
              <a:gd name="connsiteX121" fmla="*/ 2073041 w 5567431"/>
              <a:gd name="connsiteY121" fmla="*/ 406135 h 4605885"/>
              <a:gd name="connsiteX122" fmla="*/ 2055286 w 5567431"/>
              <a:gd name="connsiteY122" fmla="*/ 494912 h 4605885"/>
              <a:gd name="connsiteX123" fmla="*/ 2028653 w 5567431"/>
              <a:gd name="connsiteY123" fmla="*/ 557056 h 4605885"/>
              <a:gd name="connsiteX124" fmla="*/ 2002020 w 5567431"/>
              <a:gd name="connsiteY124" fmla="*/ 592567 h 4605885"/>
              <a:gd name="connsiteX125" fmla="*/ 1957632 w 5567431"/>
              <a:gd name="connsiteY125" fmla="*/ 690221 h 4605885"/>
              <a:gd name="connsiteX126" fmla="*/ 1922121 w 5567431"/>
              <a:gd name="connsiteY126" fmla="*/ 725732 h 4605885"/>
              <a:gd name="connsiteX127" fmla="*/ 1886610 w 5567431"/>
              <a:gd name="connsiteY127" fmla="*/ 752365 h 4605885"/>
              <a:gd name="connsiteX128" fmla="*/ 1780078 w 5567431"/>
              <a:gd name="connsiteY128" fmla="*/ 778998 h 4605885"/>
              <a:gd name="connsiteX129" fmla="*/ 1495993 w 5567431"/>
              <a:gd name="connsiteY129" fmla="*/ 761242 h 4605885"/>
              <a:gd name="connsiteX130" fmla="*/ 1247418 w 5567431"/>
              <a:gd name="connsiteY130" fmla="*/ 663588 h 4605885"/>
              <a:gd name="connsiteX131" fmla="*/ 1149764 w 5567431"/>
              <a:gd name="connsiteY131" fmla="*/ 636955 h 4605885"/>
              <a:gd name="connsiteX132" fmla="*/ 1087620 w 5567431"/>
              <a:gd name="connsiteY132" fmla="*/ 583689 h 4605885"/>
              <a:gd name="connsiteX133" fmla="*/ 1043232 w 5567431"/>
              <a:gd name="connsiteY133" fmla="*/ 574811 h 4605885"/>
              <a:gd name="connsiteX134" fmla="*/ 1016599 w 5567431"/>
              <a:gd name="connsiteY134" fmla="*/ 565934 h 4605885"/>
              <a:gd name="connsiteX135" fmla="*/ 936700 w 5567431"/>
              <a:gd name="connsiteY135" fmla="*/ 574811 h 4605885"/>
              <a:gd name="connsiteX136" fmla="*/ 883434 w 5567431"/>
              <a:gd name="connsiteY136" fmla="*/ 601444 h 4605885"/>
              <a:gd name="connsiteX137" fmla="*/ 768024 w 5567431"/>
              <a:gd name="connsiteY137" fmla="*/ 628077 h 4605885"/>
              <a:gd name="connsiteX138" fmla="*/ 688125 w 5567431"/>
              <a:gd name="connsiteY138" fmla="*/ 663588 h 4605885"/>
              <a:gd name="connsiteX139" fmla="*/ 608226 w 5567431"/>
              <a:gd name="connsiteY139" fmla="*/ 690221 h 4605885"/>
              <a:gd name="connsiteX140" fmla="*/ 572715 w 5567431"/>
              <a:gd name="connsiteY140" fmla="*/ 716854 h 4605885"/>
              <a:gd name="connsiteX141" fmla="*/ 528327 w 5567431"/>
              <a:gd name="connsiteY141" fmla="*/ 734609 h 4605885"/>
              <a:gd name="connsiteX142" fmla="*/ 510572 w 5567431"/>
              <a:gd name="connsiteY142" fmla="*/ 761242 h 4605885"/>
              <a:gd name="connsiteX143" fmla="*/ 483939 w 5567431"/>
              <a:gd name="connsiteY143" fmla="*/ 770120 h 4605885"/>
              <a:gd name="connsiteX144" fmla="*/ 457306 w 5567431"/>
              <a:gd name="connsiteY144" fmla="*/ 787875 h 4605885"/>
              <a:gd name="connsiteX145" fmla="*/ 448428 w 5567431"/>
              <a:gd name="connsiteY145" fmla="*/ 814508 h 4605885"/>
              <a:gd name="connsiteX146" fmla="*/ 439550 w 5567431"/>
              <a:gd name="connsiteY146" fmla="*/ 858897 h 4605885"/>
              <a:gd name="connsiteX147" fmla="*/ 421795 w 5567431"/>
              <a:gd name="connsiteY147" fmla="*/ 885530 h 4605885"/>
              <a:gd name="connsiteX148" fmla="*/ 412917 w 5567431"/>
              <a:gd name="connsiteY148" fmla="*/ 921040 h 4605885"/>
              <a:gd name="connsiteX149" fmla="*/ 395162 w 5567431"/>
              <a:gd name="connsiteY149" fmla="*/ 956551 h 4605885"/>
              <a:gd name="connsiteX150" fmla="*/ 404040 w 5567431"/>
              <a:gd name="connsiteY150" fmla="*/ 1098594 h 4605885"/>
              <a:gd name="connsiteX151" fmla="*/ 421795 w 5567431"/>
              <a:gd name="connsiteY151" fmla="*/ 1125227 h 4605885"/>
              <a:gd name="connsiteX152" fmla="*/ 448428 w 5567431"/>
              <a:gd name="connsiteY152" fmla="*/ 1187370 h 4605885"/>
              <a:gd name="connsiteX153" fmla="*/ 475061 w 5567431"/>
              <a:gd name="connsiteY153" fmla="*/ 1240636 h 4605885"/>
              <a:gd name="connsiteX154" fmla="*/ 448428 w 5567431"/>
              <a:gd name="connsiteY154" fmla="*/ 1364924 h 4605885"/>
              <a:gd name="connsiteX155" fmla="*/ 439550 w 5567431"/>
              <a:gd name="connsiteY155" fmla="*/ 1382679 h 460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67431" h="4605885">
                <a:moveTo>
                  <a:pt x="368529" y="1409312"/>
                </a:moveTo>
                <a:cubicBezTo>
                  <a:pt x="312304" y="1450741"/>
                  <a:pt x="255117" y="1490896"/>
                  <a:pt x="199853" y="1533600"/>
                </a:cubicBezTo>
                <a:cubicBezTo>
                  <a:pt x="163431" y="1561745"/>
                  <a:pt x="182092" y="1554914"/>
                  <a:pt x="155465" y="1586866"/>
                </a:cubicBezTo>
                <a:cubicBezTo>
                  <a:pt x="130924" y="1616315"/>
                  <a:pt x="127607" y="1607071"/>
                  <a:pt x="111076" y="1640132"/>
                </a:cubicBezTo>
                <a:cubicBezTo>
                  <a:pt x="67636" y="1727011"/>
                  <a:pt x="116704" y="1649444"/>
                  <a:pt x="75566" y="1711153"/>
                </a:cubicBezTo>
                <a:cubicBezTo>
                  <a:pt x="54291" y="1796252"/>
                  <a:pt x="82363" y="1690761"/>
                  <a:pt x="48933" y="1791052"/>
                </a:cubicBezTo>
                <a:cubicBezTo>
                  <a:pt x="24759" y="1863574"/>
                  <a:pt x="58621" y="1789432"/>
                  <a:pt x="22300" y="1862073"/>
                </a:cubicBezTo>
                <a:cubicBezTo>
                  <a:pt x="0" y="2196560"/>
                  <a:pt x="1662" y="2118704"/>
                  <a:pt x="22300" y="2696574"/>
                </a:cubicBezTo>
                <a:cubicBezTo>
                  <a:pt x="23850" y="2739962"/>
                  <a:pt x="55246" y="2753116"/>
                  <a:pt x="84443" y="2776473"/>
                </a:cubicBezTo>
                <a:cubicBezTo>
                  <a:pt x="87402" y="2785351"/>
                  <a:pt x="88678" y="2794981"/>
                  <a:pt x="93321" y="2803106"/>
                </a:cubicBezTo>
                <a:cubicBezTo>
                  <a:pt x="100662" y="2815953"/>
                  <a:pt x="111354" y="2826577"/>
                  <a:pt x="119954" y="2838617"/>
                </a:cubicBezTo>
                <a:cubicBezTo>
                  <a:pt x="126156" y="2847299"/>
                  <a:pt x="132054" y="2856202"/>
                  <a:pt x="137709" y="2865250"/>
                </a:cubicBezTo>
                <a:cubicBezTo>
                  <a:pt x="161097" y="2902671"/>
                  <a:pt x="163256" y="2901399"/>
                  <a:pt x="173220" y="2936271"/>
                </a:cubicBezTo>
                <a:cubicBezTo>
                  <a:pt x="176572" y="2948003"/>
                  <a:pt x="175330" y="2961630"/>
                  <a:pt x="182098" y="2971782"/>
                </a:cubicBezTo>
                <a:cubicBezTo>
                  <a:pt x="188016" y="2980660"/>
                  <a:pt x="200534" y="2982707"/>
                  <a:pt x="208731" y="2989537"/>
                </a:cubicBezTo>
                <a:cubicBezTo>
                  <a:pt x="218376" y="2997574"/>
                  <a:pt x="225719" y="3008132"/>
                  <a:pt x="235364" y="3016170"/>
                </a:cubicBezTo>
                <a:cubicBezTo>
                  <a:pt x="243561" y="3023001"/>
                  <a:pt x="254022" y="3026837"/>
                  <a:pt x="261997" y="3033926"/>
                </a:cubicBezTo>
                <a:cubicBezTo>
                  <a:pt x="376699" y="3135884"/>
                  <a:pt x="265139" y="3049599"/>
                  <a:pt x="350774" y="3113825"/>
                </a:cubicBezTo>
                <a:cubicBezTo>
                  <a:pt x="410708" y="3213715"/>
                  <a:pt x="332614" y="3095665"/>
                  <a:pt x="457306" y="3220357"/>
                </a:cubicBezTo>
                <a:cubicBezTo>
                  <a:pt x="481331" y="3244382"/>
                  <a:pt x="563054" y="3330190"/>
                  <a:pt x="599348" y="3353522"/>
                </a:cubicBezTo>
                <a:cubicBezTo>
                  <a:pt x="618306" y="3365709"/>
                  <a:pt x="640777" y="3371277"/>
                  <a:pt x="661492" y="3380155"/>
                </a:cubicBezTo>
                <a:cubicBezTo>
                  <a:pt x="708716" y="3427379"/>
                  <a:pt x="759301" y="3473389"/>
                  <a:pt x="794657" y="3531075"/>
                </a:cubicBezTo>
                <a:cubicBezTo>
                  <a:pt x="831316" y="3590887"/>
                  <a:pt x="859183" y="3655668"/>
                  <a:pt x="892311" y="3717506"/>
                </a:cubicBezTo>
                <a:cubicBezTo>
                  <a:pt x="906574" y="3744131"/>
                  <a:pt x="931688" y="3797900"/>
                  <a:pt x="963333" y="3815161"/>
                </a:cubicBezTo>
                <a:cubicBezTo>
                  <a:pt x="988302" y="3828780"/>
                  <a:pt x="1049748" y="3836961"/>
                  <a:pt x="1078742" y="3841794"/>
                </a:cubicBezTo>
                <a:cubicBezTo>
                  <a:pt x="1158641" y="3835875"/>
                  <a:pt x="1238904" y="3833679"/>
                  <a:pt x="1318440" y="3824038"/>
                </a:cubicBezTo>
                <a:cubicBezTo>
                  <a:pt x="1337020" y="3821786"/>
                  <a:pt x="1353549" y="3810822"/>
                  <a:pt x="1371706" y="3806283"/>
                </a:cubicBezTo>
                <a:cubicBezTo>
                  <a:pt x="1389169" y="3801917"/>
                  <a:pt x="1407217" y="3800364"/>
                  <a:pt x="1424972" y="3797405"/>
                </a:cubicBezTo>
                <a:cubicBezTo>
                  <a:pt x="1559911" y="3745505"/>
                  <a:pt x="1499578" y="3758846"/>
                  <a:pt x="1602525" y="3744139"/>
                </a:cubicBezTo>
                <a:cubicBezTo>
                  <a:pt x="1620280" y="3735261"/>
                  <a:pt x="1636494" y="3722164"/>
                  <a:pt x="1655791" y="3717506"/>
                </a:cubicBezTo>
                <a:cubicBezTo>
                  <a:pt x="1722946" y="3701296"/>
                  <a:pt x="1859977" y="3681996"/>
                  <a:pt x="1859977" y="3681996"/>
                </a:cubicBezTo>
                <a:cubicBezTo>
                  <a:pt x="1995834" y="3621615"/>
                  <a:pt x="1883839" y="3663019"/>
                  <a:pt x="2055286" y="3628730"/>
                </a:cubicBezTo>
                <a:cubicBezTo>
                  <a:pt x="2105963" y="3618595"/>
                  <a:pt x="2155159" y="3601279"/>
                  <a:pt x="2206207" y="3593219"/>
                </a:cubicBezTo>
                <a:cubicBezTo>
                  <a:pt x="2267868" y="3583483"/>
                  <a:pt x="2330420" y="3580543"/>
                  <a:pt x="2392638" y="3575464"/>
                </a:cubicBezTo>
                <a:cubicBezTo>
                  <a:pt x="2624539" y="3556533"/>
                  <a:pt x="2627625" y="3558299"/>
                  <a:pt x="2845399" y="3548831"/>
                </a:cubicBezTo>
                <a:cubicBezTo>
                  <a:pt x="2882897" y="3580973"/>
                  <a:pt x="2926370" y="3621408"/>
                  <a:pt x="2969686" y="3646485"/>
                </a:cubicBezTo>
                <a:cubicBezTo>
                  <a:pt x="3049286" y="3692569"/>
                  <a:pt x="3135074" y="3723272"/>
                  <a:pt x="3218261" y="3761895"/>
                </a:cubicBezTo>
                <a:cubicBezTo>
                  <a:pt x="3286904" y="3793765"/>
                  <a:pt x="3358199" y="3837293"/>
                  <a:pt x="3431325" y="3859549"/>
                </a:cubicBezTo>
                <a:cubicBezTo>
                  <a:pt x="3462977" y="3869182"/>
                  <a:pt x="3497238" y="3867969"/>
                  <a:pt x="3528979" y="3877304"/>
                </a:cubicBezTo>
                <a:cubicBezTo>
                  <a:pt x="3553226" y="3884436"/>
                  <a:pt x="3729862" y="3942236"/>
                  <a:pt x="3795309" y="3974959"/>
                </a:cubicBezTo>
                <a:cubicBezTo>
                  <a:pt x="3937470" y="4046039"/>
                  <a:pt x="3794637" y="3974469"/>
                  <a:pt x="3892964" y="4045980"/>
                </a:cubicBezTo>
                <a:cubicBezTo>
                  <a:pt x="3912259" y="4060013"/>
                  <a:pt x="3935812" y="4067458"/>
                  <a:pt x="3955107" y="4081491"/>
                </a:cubicBezTo>
                <a:cubicBezTo>
                  <a:pt x="3968645" y="4091337"/>
                  <a:pt x="3977404" y="4106724"/>
                  <a:pt x="3990618" y="4117001"/>
                </a:cubicBezTo>
                <a:cubicBezTo>
                  <a:pt x="4004239" y="4127595"/>
                  <a:pt x="4020788" y="4133858"/>
                  <a:pt x="4035007" y="4143634"/>
                </a:cubicBezTo>
                <a:cubicBezTo>
                  <a:pt x="4168690" y="4235541"/>
                  <a:pt x="4085698" y="4194529"/>
                  <a:pt x="4194805" y="4241289"/>
                </a:cubicBezTo>
                <a:cubicBezTo>
                  <a:pt x="4206642" y="4256085"/>
                  <a:pt x="4216153" y="4273089"/>
                  <a:pt x="4230315" y="4285677"/>
                </a:cubicBezTo>
                <a:cubicBezTo>
                  <a:pt x="4243212" y="4297141"/>
                  <a:pt x="4260485" y="4302534"/>
                  <a:pt x="4274704" y="4312310"/>
                </a:cubicBezTo>
                <a:cubicBezTo>
                  <a:pt x="4307871" y="4335113"/>
                  <a:pt x="4339900" y="4359530"/>
                  <a:pt x="4372358" y="4383332"/>
                </a:cubicBezTo>
                <a:cubicBezTo>
                  <a:pt x="4384290" y="4392082"/>
                  <a:pt x="4394269" y="4404136"/>
                  <a:pt x="4407869" y="4409965"/>
                </a:cubicBezTo>
                <a:cubicBezTo>
                  <a:pt x="4428583" y="4418843"/>
                  <a:pt x="4450687" y="4425003"/>
                  <a:pt x="4470012" y="4436598"/>
                </a:cubicBezTo>
                <a:cubicBezTo>
                  <a:pt x="4627322" y="4530984"/>
                  <a:pt x="4530030" y="4505419"/>
                  <a:pt x="4629810" y="4525374"/>
                </a:cubicBezTo>
                <a:cubicBezTo>
                  <a:pt x="4790831" y="4605885"/>
                  <a:pt x="4685859" y="4574612"/>
                  <a:pt x="4958284" y="4534252"/>
                </a:cubicBezTo>
                <a:cubicBezTo>
                  <a:pt x="4970121" y="4525374"/>
                  <a:pt x="4981484" y="4515826"/>
                  <a:pt x="4993795" y="4507619"/>
                </a:cubicBezTo>
                <a:cubicBezTo>
                  <a:pt x="5008152" y="4498048"/>
                  <a:pt x="5025982" y="4493187"/>
                  <a:pt x="5038183" y="4480986"/>
                </a:cubicBezTo>
                <a:cubicBezTo>
                  <a:pt x="5101677" y="4417492"/>
                  <a:pt x="5151914" y="4352181"/>
                  <a:pt x="5197981" y="4276800"/>
                </a:cubicBezTo>
                <a:cubicBezTo>
                  <a:pt x="5213868" y="4250803"/>
                  <a:pt x="5225166" y="4222046"/>
                  <a:pt x="5242370" y="4196901"/>
                </a:cubicBezTo>
                <a:cubicBezTo>
                  <a:pt x="5263770" y="4165625"/>
                  <a:pt x="5290911" y="4138633"/>
                  <a:pt x="5313391" y="4108124"/>
                </a:cubicBezTo>
                <a:cubicBezTo>
                  <a:pt x="5332379" y="4082355"/>
                  <a:pt x="5348052" y="4054272"/>
                  <a:pt x="5366657" y="4028225"/>
                </a:cubicBezTo>
                <a:cubicBezTo>
                  <a:pt x="5377671" y="4012806"/>
                  <a:pt x="5391995" y="3999822"/>
                  <a:pt x="5402168" y="3983836"/>
                </a:cubicBezTo>
                <a:cubicBezTo>
                  <a:pt x="5412826" y="3967088"/>
                  <a:pt x="5417125" y="3946624"/>
                  <a:pt x="5428801" y="3930570"/>
                </a:cubicBezTo>
                <a:cubicBezTo>
                  <a:pt x="5441108" y="3913647"/>
                  <a:pt x="5459793" y="3902257"/>
                  <a:pt x="5473189" y="3886182"/>
                </a:cubicBezTo>
                <a:cubicBezTo>
                  <a:pt x="5510258" y="3841699"/>
                  <a:pt x="5524803" y="3811393"/>
                  <a:pt x="5553088" y="3761895"/>
                </a:cubicBezTo>
                <a:cubicBezTo>
                  <a:pt x="5556047" y="3738221"/>
                  <a:pt x="5567431" y="3714097"/>
                  <a:pt x="5561966" y="3690873"/>
                </a:cubicBezTo>
                <a:cubicBezTo>
                  <a:pt x="5554988" y="3661216"/>
                  <a:pt x="5530620" y="3638508"/>
                  <a:pt x="5517577" y="3610974"/>
                </a:cubicBezTo>
                <a:cubicBezTo>
                  <a:pt x="5503933" y="3582171"/>
                  <a:pt x="5494435" y="3551572"/>
                  <a:pt x="5482067" y="3522198"/>
                </a:cubicBezTo>
                <a:cubicBezTo>
                  <a:pt x="5470757" y="3495337"/>
                  <a:pt x="5457380" y="3469359"/>
                  <a:pt x="5446556" y="3442299"/>
                </a:cubicBezTo>
                <a:cubicBezTo>
                  <a:pt x="5433692" y="3410139"/>
                  <a:pt x="5421130" y="3377780"/>
                  <a:pt x="5411045" y="3344644"/>
                </a:cubicBezTo>
                <a:cubicBezTo>
                  <a:pt x="5400387" y="3309626"/>
                  <a:pt x="5398831" y="3271756"/>
                  <a:pt x="5384412" y="3238112"/>
                </a:cubicBezTo>
                <a:cubicBezTo>
                  <a:pt x="5272395" y="2976740"/>
                  <a:pt x="5312538" y="3108558"/>
                  <a:pt x="5206859" y="2927394"/>
                </a:cubicBezTo>
                <a:cubicBezTo>
                  <a:pt x="5186854" y="2893100"/>
                  <a:pt x="5177414" y="2852624"/>
                  <a:pt x="5153593" y="2820862"/>
                </a:cubicBezTo>
                <a:cubicBezTo>
                  <a:pt x="5123461" y="2780686"/>
                  <a:pt x="5077193" y="2754506"/>
                  <a:pt x="5047061" y="2714330"/>
                </a:cubicBezTo>
                <a:cubicBezTo>
                  <a:pt x="5038183" y="2702493"/>
                  <a:pt x="5028635" y="2691130"/>
                  <a:pt x="5020428" y="2678819"/>
                </a:cubicBezTo>
                <a:cubicBezTo>
                  <a:pt x="5003675" y="2653689"/>
                  <a:pt x="4978396" y="2608126"/>
                  <a:pt x="4967162" y="2581165"/>
                </a:cubicBezTo>
                <a:cubicBezTo>
                  <a:pt x="4949834" y="2539579"/>
                  <a:pt x="4948886" y="2525293"/>
                  <a:pt x="4940529" y="2483510"/>
                </a:cubicBezTo>
                <a:cubicBezTo>
                  <a:pt x="4949407" y="2406570"/>
                  <a:pt x="4954076" y="2329028"/>
                  <a:pt x="4967162" y="2252691"/>
                </a:cubicBezTo>
                <a:cubicBezTo>
                  <a:pt x="4971905" y="2225021"/>
                  <a:pt x="4983369" y="2198858"/>
                  <a:pt x="4993795" y="2172792"/>
                </a:cubicBezTo>
                <a:cubicBezTo>
                  <a:pt x="5045013" y="2044748"/>
                  <a:pt x="5039757" y="2059068"/>
                  <a:pt x="5091449" y="1968605"/>
                </a:cubicBezTo>
                <a:cubicBezTo>
                  <a:pt x="5104132" y="1879826"/>
                  <a:pt x="5110111" y="1901053"/>
                  <a:pt x="5064816" y="1791052"/>
                </a:cubicBezTo>
                <a:cubicBezTo>
                  <a:pt x="5059182" y="1777370"/>
                  <a:pt x="5045268" y="1768531"/>
                  <a:pt x="5038183" y="1755541"/>
                </a:cubicBezTo>
                <a:cubicBezTo>
                  <a:pt x="4997347" y="1680676"/>
                  <a:pt x="5029365" y="1699678"/>
                  <a:pt x="4967162" y="1631254"/>
                </a:cubicBezTo>
                <a:cubicBezTo>
                  <a:pt x="4954416" y="1617233"/>
                  <a:pt x="4936742" y="1608547"/>
                  <a:pt x="4922774" y="1595743"/>
                </a:cubicBezTo>
                <a:cubicBezTo>
                  <a:pt x="4702762" y="1394066"/>
                  <a:pt x="5032769" y="1677581"/>
                  <a:pt x="4780731" y="1480334"/>
                </a:cubicBezTo>
                <a:cubicBezTo>
                  <a:pt x="4737760" y="1446705"/>
                  <a:pt x="4695027" y="1412385"/>
                  <a:pt x="4656443" y="1373801"/>
                </a:cubicBezTo>
                <a:cubicBezTo>
                  <a:pt x="4647565" y="1364923"/>
                  <a:pt x="4641240" y="1352363"/>
                  <a:pt x="4629810" y="1347168"/>
                </a:cubicBezTo>
                <a:cubicBezTo>
                  <a:pt x="4607595" y="1337070"/>
                  <a:pt x="4582134" y="1336518"/>
                  <a:pt x="4558789" y="1329413"/>
                </a:cubicBezTo>
                <a:cubicBezTo>
                  <a:pt x="4514027" y="1315790"/>
                  <a:pt x="4469839" y="1300330"/>
                  <a:pt x="4425624" y="1285025"/>
                </a:cubicBezTo>
                <a:cubicBezTo>
                  <a:pt x="4392893" y="1273695"/>
                  <a:pt x="4361573" y="1257915"/>
                  <a:pt x="4327970" y="1249514"/>
                </a:cubicBezTo>
                <a:cubicBezTo>
                  <a:pt x="4225350" y="1223859"/>
                  <a:pt x="4110676" y="1198572"/>
                  <a:pt x="4017251" y="1151860"/>
                </a:cubicBezTo>
                <a:cubicBezTo>
                  <a:pt x="3765401" y="1025935"/>
                  <a:pt x="4008996" y="1141456"/>
                  <a:pt x="3857453" y="1080838"/>
                </a:cubicBezTo>
                <a:cubicBezTo>
                  <a:pt x="3845165" y="1075923"/>
                  <a:pt x="3833560" y="1069420"/>
                  <a:pt x="3821942" y="1063083"/>
                </a:cubicBezTo>
                <a:cubicBezTo>
                  <a:pt x="3800997" y="1051659"/>
                  <a:pt x="3782773" y="1034005"/>
                  <a:pt x="3759799" y="1027572"/>
                </a:cubicBezTo>
                <a:cubicBezTo>
                  <a:pt x="3707798" y="1013012"/>
                  <a:pt x="3600001" y="1000939"/>
                  <a:pt x="3600001" y="1000939"/>
                </a:cubicBezTo>
                <a:cubicBezTo>
                  <a:pt x="3523061" y="1003898"/>
                  <a:pt x="3445404" y="998928"/>
                  <a:pt x="3369181" y="1009817"/>
                </a:cubicBezTo>
                <a:cubicBezTo>
                  <a:pt x="3340329" y="1013939"/>
                  <a:pt x="3317364" y="1037528"/>
                  <a:pt x="3289282" y="1045328"/>
                </a:cubicBezTo>
                <a:cubicBezTo>
                  <a:pt x="3263463" y="1052500"/>
                  <a:pt x="3236016" y="1051246"/>
                  <a:pt x="3209383" y="1054205"/>
                </a:cubicBezTo>
                <a:cubicBezTo>
                  <a:pt x="3191628" y="1060124"/>
                  <a:pt x="3174833" y="1071961"/>
                  <a:pt x="3156117" y="1071961"/>
                </a:cubicBezTo>
                <a:cubicBezTo>
                  <a:pt x="3108401" y="1071961"/>
                  <a:pt x="3060701" y="1064341"/>
                  <a:pt x="3014074" y="1054205"/>
                </a:cubicBezTo>
                <a:cubicBezTo>
                  <a:pt x="2992052" y="1049417"/>
                  <a:pt x="2973311" y="1034699"/>
                  <a:pt x="2951931" y="1027572"/>
                </a:cubicBezTo>
                <a:cubicBezTo>
                  <a:pt x="2928781" y="1019855"/>
                  <a:pt x="2904583" y="1015735"/>
                  <a:pt x="2880909" y="1009817"/>
                </a:cubicBezTo>
                <a:cubicBezTo>
                  <a:pt x="2866113" y="1000939"/>
                  <a:pt x="2849995" y="993963"/>
                  <a:pt x="2836521" y="983184"/>
                </a:cubicBezTo>
                <a:cubicBezTo>
                  <a:pt x="2802239" y="955758"/>
                  <a:pt x="2790144" y="936143"/>
                  <a:pt x="2765500" y="903285"/>
                </a:cubicBezTo>
                <a:cubicBezTo>
                  <a:pt x="2762541" y="888489"/>
                  <a:pt x="2758494" y="873870"/>
                  <a:pt x="2756622" y="858897"/>
                </a:cubicBezTo>
                <a:cubicBezTo>
                  <a:pt x="2746651" y="779127"/>
                  <a:pt x="2774582" y="686089"/>
                  <a:pt x="2729989" y="619200"/>
                </a:cubicBezTo>
                <a:lnTo>
                  <a:pt x="2694478" y="565934"/>
                </a:lnTo>
                <a:cubicBezTo>
                  <a:pt x="2688560" y="539301"/>
                  <a:pt x="2680770" y="513015"/>
                  <a:pt x="2676723" y="486034"/>
                </a:cubicBezTo>
                <a:cubicBezTo>
                  <a:pt x="2671874" y="453710"/>
                  <a:pt x="2676593" y="419873"/>
                  <a:pt x="2667845" y="388380"/>
                </a:cubicBezTo>
                <a:cubicBezTo>
                  <a:pt x="2661460" y="365392"/>
                  <a:pt x="2644172" y="346951"/>
                  <a:pt x="2632335" y="326236"/>
                </a:cubicBezTo>
                <a:cubicBezTo>
                  <a:pt x="2629376" y="308481"/>
                  <a:pt x="2629609" y="289887"/>
                  <a:pt x="2623457" y="272970"/>
                </a:cubicBezTo>
                <a:cubicBezTo>
                  <a:pt x="2617560" y="256754"/>
                  <a:pt x="2605204" y="243666"/>
                  <a:pt x="2596824" y="228582"/>
                </a:cubicBezTo>
                <a:cubicBezTo>
                  <a:pt x="2568616" y="177808"/>
                  <a:pt x="2589445" y="204197"/>
                  <a:pt x="2552436" y="148683"/>
                </a:cubicBezTo>
                <a:cubicBezTo>
                  <a:pt x="2508108" y="82191"/>
                  <a:pt x="2544888" y="141400"/>
                  <a:pt x="2499170" y="86539"/>
                </a:cubicBezTo>
                <a:cubicBezTo>
                  <a:pt x="2492339" y="78342"/>
                  <a:pt x="2489515" y="66850"/>
                  <a:pt x="2481414" y="59906"/>
                </a:cubicBezTo>
                <a:cubicBezTo>
                  <a:pt x="2442823" y="26828"/>
                  <a:pt x="2445900" y="39613"/>
                  <a:pt x="2410393" y="24396"/>
                </a:cubicBezTo>
                <a:cubicBezTo>
                  <a:pt x="2398229" y="19183"/>
                  <a:pt x="2386719" y="12559"/>
                  <a:pt x="2374882" y="6640"/>
                </a:cubicBezTo>
                <a:cubicBezTo>
                  <a:pt x="2302769" y="13852"/>
                  <a:pt x="2301064" y="0"/>
                  <a:pt x="2259473" y="33273"/>
                </a:cubicBezTo>
                <a:cubicBezTo>
                  <a:pt x="2252937" y="38502"/>
                  <a:pt x="2247636" y="45110"/>
                  <a:pt x="2241717" y="51029"/>
                </a:cubicBezTo>
                <a:cubicBezTo>
                  <a:pt x="2220611" y="114353"/>
                  <a:pt x="2250538" y="37799"/>
                  <a:pt x="2206207" y="104295"/>
                </a:cubicBezTo>
                <a:cubicBezTo>
                  <a:pt x="2201016" y="112081"/>
                  <a:pt x="2201972" y="122803"/>
                  <a:pt x="2197329" y="130928"/>
                </a:cubicBezTo>
                <a:cubicBezTo>
                  <a:pt x="2189988" y="143774"/>
                  <a:pt x="2179574" y="154601"/>
                  <a:pt x="2170696" y="166438"/>
                </a:cubicBezTo>
                <a:cubicBezTo>
                  <a:pt x="2116895" y="327844"/>
                  <a:pt x="2190773" y="119046"/>
                  <a:pt x="2126307" y="264093"/>
                </a:cubicBezTo>
                <a:cubicBezTo>
                  <a:pt x="2121352" y="275242"/>
                  <a:pt x="2121018" y="287942"/>
                  <a:pt x="2117430" y="299603"/>
                </a:cubicBezTo>
                <a:cubicBezTo>
                  <a:pt x="2091710" y="383194"/>
                  <a:pt x="2104740" y="358588"/>
                  <a:pt x="2073041" y="406135"/>
                </a:cubicBezTo>
                <a:cubicBezTo>
                  <a:pt x="2069671" y="426355"/>
                  <a:pt x="2063437" y="472496"/>
                  <a:pt x="2055286" y="494912"/>
                </a:cubicBezTo>
                <a:cubicBezTo>
                  <a:pt x="2047584" y="516092"/>
                  <a:pt x="2039445" y="537271"/>
                  <a:pt x="2028653" y="557056"/>
                </a:cubicBezTo>
                <a:cubicBezTo>
                  <a:pt x="2021568" y="570046"/>
                  <a:pt x="2010898" y="580730"/>
                  <a:pt x="2002020" y="592567"/>
                </a:cubicBezTo>
                <a:cubicBezTo>
                  <a:pt x="1986048" y="672424"/>
                  <a:pt x="2005626" y="603832"/>
                  <a:pt x="1957632" y="690221"/>
                </a:cubicBezTo>
                <a:cubicBezTo>
                  <a:pt x="1936111" y="728960"/>
                  <a:pt x="1967316" y="710667"/>
                  <a:pt x="1922121" y="725732"/>
                </a:cubicBezTo>
                <a:cubicBezTo>
                  <a:pt x="1910284" y="734610"/>
                  <a:pt x="1899844" y="745748"/>
                  <a:pt x="1886610" y="752365"/>
                </a:cubicBezTo>
                <a:cubicBezTo>
                  <a:pt x="1851440" y="769950"/>
                  <a:pt x="1817977" y="772681"/>
                  <a:pt x="1780078" y="778998"/>
                </a:cubicBezTo>
                <a:cubicBezTo>
                  <a:pt x="1685383" y="773079"/>
                  <a:pt x="1590076" y="773514"/>
                  <a:pt x="1495993" y="761242"/>
                </a:cubicBezTo>
                <a:cubicBezTo>
                  <a:pt x="1368227" y="744577"/>
                  <a:pt x="1366105" y="711063"/>
                  <a:pt x="1247418" y="663588"/>
                </a:cubicBezTo>
                <a:cubicBezTo>
                  <a:pt x="1216091" y="651057"/>
                  <a:pt x="1182315" y="645833"/>
                  <a:pt x="1149764" y="636955"/>
                </a:cubicBezTo>
                <a:cubicBezTo>
                  <a:pt x="1129049" y="619200"/>
                  <a:pt x="1111186" y="597436"/>
                  <a:pt x="1087620" y="583689"/>
                </a:cubicBezTo>
                <a:cubicBezTo>
                  <a:pt x="1074586" y="576086"/>
                  <a:pt x="1057871" y="578471"/>
                  <a:pt x="1043232" y="574811"/>
                </a:cubicBezTo>
                <a:cubicBezTo>
                  <a:pt x="1034154" y="572541"/>
                  <a:pt x="1025477" y="568893"/>
                  <a:pt x="1016599" y="565934"/>
                </a:cubicBezTo>
                <a:cubicBezTo>
                  <a:pt x="989966" y="568893"/>
                  <a:pt x="962592" y="567907"/>
                  <a:pt x="936700" y="574811"/>
                </a:cubicBezTo>
                <a:cubicBezTo>
                  <a:pt x="917519" y="579926"/>
                  <a:pt x="901758" y="593809"/>
                  <a:pt x="883434" y="601444"/>
                </a:cubicBezTo>
                <a:cubicBezTo>
                  <a:pt x="832567" y="622639"/>
                  <a:pt x="823820" y="620107"/>
                  <a:pt x="768024" y="628077"/>
                </a:cubicBezTo>
                <a:cubicBezTo>
                  <a:pt x="741391" y="639914"/>
                  <a:pt x="715288" y="653024"/>
                  <a:pt x="688125" y="663588"/>
                </a:cubicBezTo>
                <a:cubicBezTo>
                  <a:pt x="661960" y="673763"/>
                  <a:pt x="633716" y="678457"/>
                  <a:pt x="608226" y="690221"/>
                </a:cubicBezTo>
                <a:cubicBezTo>
                  <a:pt x="594792" y="696421"/>
                  <a:pt x="585649" y="709668"/>
                  <a:pt x="572715" y="716854"/>
                </a:cubicBezTo>
                <a:cubicBezTo>
                  <a:pt x="558785" y="724593"/>
                  <a:pt x="543123" y="728691"/>
                  <a:pt x="528327" y="734609"/>
                </a:cubicBezTo>
                <a:cubicBezTo>
                  <a:pt x="522409" y="743487"/>
                  <a:pt x="518903" y="754577"/>
                  <a:pt x="510572" y="761242"/>
                </a:cubicBezTo>
                <a:cubicBezTo>
                  <a:pt x="503265" y="767088"/>
                  <a:pt x="492309" y="765935"/>
                  <a:pt x="483939" y="770120"/>
                </a:cubicBezTo>
                <a:cubicBezTo>
                  <a:pt x="474396" y="774892"/>
                  <a:pt x="466184" y="781957"/>
                  <a:pt x="457306" y="787875"/>
                </a:cubicBezTo>
                <a:cubicBezTo>
                  <a:pt x="454347" y="796753"/>
                  <a:pt x="450698" y="805430"/>
                  <a:pt x="448428" y="814508"/>
                </a:cubicBezTo>
                <a:cubicBezTo>
                  <a:pt x="444768" y="829147"/>
                  <a:pt x="444848" y="844768"/>
                  <a:pt x="439550" y="858897"/>
                </a:cubicBezTo>
                <a:cubicBezTo>
                  <a:pt x="435804" y="868887"/>
                  <a:pt x="427713" y="876652"/>
                  <a:pt x="421795" y="885530"/>
                </a:cubicBezTo>
                <a:cubicBezTo>
                  <a:pt x="418836" y="897367"/>
                  <a:pt x="417201" y="909616"/>
                  <a:pt x="412917" y="921040"/>
                </a:cubicBezTo>
                <a:cubicBezTo>
                  <a:pt x="408270" y="933431"/>
                  <a:pt x="395823" y="943333"/>
                  <a:pt x="395162" y="956551"/>
                </a:cubicBezTo>
                <a:cubicBezTo>
                  <a:pt x="392793" y="1003932"/>
                  <a:pt x="396641" y="1051734"/>
                  <a:pt x="404040" y="1098594"/>
                </a:cubicBezTo>
                <a:cubicBezTo>
                  <a:pt x="405704" y="1109133"/>
                  <a:pt x="416501" y="1115963"/>
                  <a:pt x="421795" y="1125227"/>
                </a:cubicBezTo>
                <a:cubicBezTo>
                  <a:pt x="495685" y="1254535"/>
                  <a:pt x="398630" y="1087774"/>
                  <a:pt x="448428" y="1187370"/>
                </a:cubicBezTo>
                <a:cubicBezTo>
                  <a:pt x="482847" y="1256209"/>
                  <a:pt x="452746" y="1173693"/>
                  <a:pt x="475061" y="1240636"/>
                </a:cubicBezTo>
                <a:cubicBezTo>
                  <a:pt x="467028" y="1284820"/>
                  <a:pt x="464546" y="1324632"/>
                  <a:pt x="448428" y="1364924"/>
                </a:cubicBezTo>
                <a:cubicBezTo>
                  <a:pt x="445970" y="1371068"/>
                  <a:pt x="442509" y="1376761"/>
                  <a:pt x="439550" y="1382679"/>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Freeform 11"/>
          <p:cNvSpPr/>
          <p:nvPr/>
        </p:nvSpPr>
        <p:spPr bwMode="auto">
          <a:xfrm>
            <a:off x="2334827" y="1370600"/>
            <a:ext cx="4812358" cy="3564508"/>
          </a:xfrm>
          <a:custGeom>
            <a:avLst/>
            <a:gdLst>
              <a:gd name="connsiteX0" fmla="*/ 1091954 w 4812358"/>
              <a:gd name="connsiteY0" fmla="*/ 475955 h 3564508"/>
              <a:gd name="connsiteX1" fmla="*/ 1029810 w 4812358"/>
              <a:gd name="connsiteY1" fmla="*/ 467078 h 3564508"/>
              <a:gd name="connsiteX2" fmla="*/ 1003177 w 4812358"/>
              <a:gd name="connsiteY2" fmla="*/ 458200 h 3564508"/>
              <a:gd name="connsiteX3" fmla="*/ 949911 w 4812358"/>
              <a:gd name="connsiteY3" fmla="*/ 449322 h 3564508"/>
              <a:gd name="connsiteX4" fmla="*/ 887767 w 4812358"/>
              <a:gd name="connsiteY4" fmla="*/ 422689 h 3564508"/>
              <a:gd name="connsiteX5" fmla="*/ 843379 w 4812358"/>
              <a:gd name="connsiteY5" fmla="*/ 396056 h 3564508"/>
              <a:gd name="connsiteX6" fmla="*/ 790113 w 4812358"/>
              <a:gd name="connsiteY6" fmla="*/ 360546 h 3564508"/>
              <a:gd name="connsiteX7" fmla="*/ 736847 w 4812358"/>
              <a:gd name="connsiteY7" fmla="*/ 342790 h 3564508"/>
              <a:gd name="connsiteX8" fmla="*/ 648070 w 4812358"/>
              <a:gd name="connsiteY8" fmla="*/ 351668 h 3564508"/>
              <a:gd name="connsiteX9" fmla="*/ 577049 w 4812358"/>
              <a:gd name="connsiteY9" fmla="*/ 369423 h 3564508"/>
              <a:gd name="connsiteX10" fmla="*/ 497150 w 4812358"/>
              <a:gd name="connsiteY10" fmla="*/ 387179 h 3564508"/>
              <a:gd name="connsiteX11" fmla="*/ 461639 w 4812358"/>
              <a:gd name="connsiteY11" fmla="*/ 458200 h 3564508"/>
              <a:gd name="connsiteX12" fmla="*/ 452761 w 4812358"/>
              <a:gd name="connsiteY12" fmla="*/ 484833 h 3564508"/>
              <a:gd name="connsiteX13" fmla="*/ 443884 w 4812358"/>
              <a:gd name="connsiteY13" fmla="*/ 511466 h 3564508"/>
              <a:gd name="connsiteX14" fmla="*/ 426128 w 4812358"/>
              <a:gd name="connsiteY14" fmla="*/ 644631 h 3564508"/>
              <a:gd name="connsiteX15" fmla="*/ 408373 w 4812358"/>
              <a:gd name="connsiteY15" fmla="*/ 919839 h 3564508"/>
              <a:gd name="connsiteX16" fmla="*/ 399495 w 4812358"/>
              <a:gd name="connsiteY16" fmla="*/ 946472 h 3564508"/>
              <a:gd name="connsiteX17" fmla="*/ 381740 w 4812358"/>
              <a:gd name="connsiteY17" fmla="*/ 973105 h 3564508"/>
              <a:gd name="connsiteX18" fmla="*/ 355107 w 4812358"/>
              <a:gd name="connsiteY18" fmla="*/ 1035249 h 3564508"/>
              <a:gd name="connsiteX19" fmla="*/ 328474 w 4812358"/>
              <a:gd name="connsiteY19" fmla="*/ 1061882 h 3564508"/>
              <a:gd name="connsiteX20" fmla="*/ 292963 w 4812358"/>
              <a:gd name="connsiteY20" fmla="*/ 1097392 h 3564508"/>
              <a:gd name="connsiteX21" fmla="*/ 275208 w 4812358"/>
              <a:gd name="connsiteY21" fmla="*/ 1132903 h 3564508"/>
              <a:gd name="connsiteX22" fmla="*/ 239697 w 4812358"/>
              <a:gd name="connsiteY22" fmla="*/ 1150658 h 3564508"/>
              <a:gd name="connsiteX23" fmla="*/ 168676 w 4812358"/>
              <a:gd name="connsiteY23" fmla="*/ 1203924 h 3564508"/>
              <a:gd name="connsiteX24" fmla="*/ 142043 w 4812358"/>
              <a:gd name="connsiteY24" fmla="*/ 1212802 h 3564508"/>
              <a:gd name="connsiteX25" fmla="*/ 88777 w 4812358"/>
              <a:gd name="connsiteY25" fmla="*/ 1283823 h 3564508"/>
              <a:gd name="connsiteX26" fmla="*/ 79899 w 4812358"/>
              <a:gd name="connsiteY26" fmla="*/ 1319334 h 3564508"/>
              <a:gd name="connsiteX27" fmla="*/ 71022 w 4812358"/>
              <a:gd name="connsiteY27" fmla="*/ 1390355 h 3564508"/>
              <a:gd name="connsiteX28" fmla="*/ 53266 w 4812358"/>
              <a:gd name="connsiteY28" fmla="*/ 1416988 h 3564508"/>
              <a:gd name="connsiteX29" fmla="*/ 26633 w 4812358"/>
              <a:gd name="connsiteY29" fmla="*/ 1496887 h 3564508"/>
              <a:gd name="connsiteX30" fmla="*/ 17756 w 4812358"/>
              <a:gd name="connsiteY30" fmla="*/ 1550153 h 3564508"/>
              <a:gd name="connsiteX31" fmla="*/ 0 w 4812358"/>
              <a:gd name="connsiteY31" fmla="*/ 1825361 h 3564508"/>
              <a:gd name="connsiteX32" fmla="*/ 8878 w 4812358"/>
              <a:gd name="connsiteY32" fmla="*/ 2118324 h 3564508"/>
              <a:gd name="connsiteX33" fmla="*/ 26633 w 4812358"/>
              <a:gd name="connsiteY33" fmla="*/ 2198223 h 3564508"/>
              <a:gd name="connsiteX34" fmla="*/ 35511 w 4812358"/>
              <a:gd name="connsiteY34" fmla="*/ 2224856 h 3564508"/>
              <a:gd name="connsiteX35" fmla="*/ 88777 w 4812358"/>
              <a:gd name="connsiteY35" fmla="*/ 2278122 h 3564508"/>
              <a:gd name="connsiteX36" fmla="*/ 115410 w 4812358"/>
              <a:gd name="connsiteY36" fmla="*/ 2304755 h 3564508"/>
              <a:gd name="connsiteX37" fmla="*/ 177554 w 4812358"/>
              <a:gd name="connsiteY37" fmla="*/ 2349144 h 3564508"/>
              <a:gd name="connsiteX38" fmla="*/ 204187 w 4812358"/>
              <a:gd name="connsiteY38" fmla="*/ 2384654 h 3564508"/>
              <a:gd name="connsiteX39" fmla="*/ 257453 w 4812358"/>
              <a:gd name="connsiteY39" fmla="*/ 2437920 h 3564508"/>
              <a:gd name="connsiteX40" fmla="*/ 275208 w 4812358"/>
              <a:gd name="connsiteY40" fmla="*/ 2455676 h 3564508"/>
              <a:gd name="connsiteX41" fmla="*/ 301841 w 4812358"/>
              <a:gd name="connsiteY41" fmla="*/ 2464553 h 3564508"/>
              <a:gd name="connsiteX42" fmla="*/ 319596 w 4812358"/>
              <a:gd name="connsiteY42" fmla="*/ 2491186 h 3564508"/>
              <a:gd name="connsiteX43" fmla="*/ 346229 w 4812358"/>
              <a:gd name="connsiteY43" fmla="*/ 2500064 h 3564508"/>
              <a:gd name="connsiteX44" fmla="*/ 363985 w 4812358"/>
              <a:gd name="connsiteY44" fmla="*/ 2517819 h 3564508"/>
              <a:gd name="connsiteX45" fmla="*/ 390618 w 4812358"/>
              <a:gd name="connsiteY45" fmla="*/ 2526697 h 3564508"/>
              <a:gd name="connsiteX46" fmla="*/ 417251 w 4812358"/>
              <a:gd name="connsiteY46" fmla="*/ 2544452 h 3564508"/>
              <a:gd name="connsiteX47" fmla="*/ 452761 w 4812358"/>
              <a:gd name="connsiteY47" fmla="*/ 2562208 h 3564508"/>
              <a:gd name="connsiteX48" fmla="*/ 523783 w 4812358"/>
              <a:gd name="connsiteY48" fmla="*/ 2597718 h 3564508"/>
              <a:gd name="connsiteX49" fmla="*/ 585926 w 4812358"/>
              <a:gd name="connsiteY49" fmla="*/ 2633229 h 3564508"/>
              <a:gd name="connsiteX50" fmla="*/ 683581 w 4812358"/>
              <a:gd name="connsiteY50" fmla="*/ 2722006 h 3564508"/>
              <a:gd name="connsiteX51" fmla="*/ 763480 w 4812358"/>
              <a:gd name="connsiteY51" fmla="*/ 2730883 h 3564508"/>
              <a:gd name="connsiteX52" fmla="*/ 807868 w 4812358"/>
              <a:gd name="connsiteY52" fmla="*/ 2766394 h 3564508"/>
              <a:gd name="connsiteX53" fmla="*/ 852256 w 4812358"/>
              <a:gd name="connsiteY53" fmla="*/ 2819660 h 3564508"/>
              <a:gd name="connsiteX54" fmla="*/ 905523 w 4812358"/>
              <a:gd name="connsiteY54" fmla="*/ 2855171 h 3564508"/>
              <a:gd name="connsiteX55" fmla="*/ 958789 w 4812358"/>
              <a:gd name="connsiteY55" fmla="*/ 2899559 h 3564508"/>
              <a:gd name="connsiteX56" fmla="*/ 976544 w 4812358"/>
              <a:gd name="connsiteY56" fmla="*/ 2917315 h 3564508"/>
              <a:gd name="connsiteX57" fmla="*/ 1056443 w 4812358"/>
              <a:gd name="connsiteY57" fmla="*/ 2952825 h 3564508"/>
              <a:gd name="connsiteX58" fmla="*/ 1411550 w 4812358"/>
              <a:gd name="connsiteY58" fmla="*/ 2952825 h 3564508"/>
              <a:gd name="connsiteX59" fmla="*/ 1509204 w 4812358"/>
              <a:gd name="connsiteY59" fmla="*/ 2908437 h 3564508"/>
              <a:gd name="connsiteX60" fmla="*/ 1544715 w 4812358"/>
              <a:gd name="connsiteY60" fmla="*/ 2899559 h 3564508"/>
              <a:gd name="connsiteX61" fmla="*/ 1677880 w 4812358"/>
              <a:gd name="connsiteY61" fmla="*/ 2872926 h 3564508"/>
              <a:gd name="connsiteX62" fmla="*/ 1811045 w 4812358"/>
              <a:gd name="connsiteY62" fmla="*/ 2846293 h 3564508"/>
              <a:gd name="connsiteX63" fmla="*/ 1926455 w 4812358"/>
              <a:gd name="connsiteY63" fmla="*/ 2784150 h 3564508"/>
              <a:gd name="connsiteX64" fmla="*/ 2006354 w 4812358"/>
              <a:gd name="connsiteY64" fmla="*/ 2730883 h 3564508"/>
              <a:gd name="connsiteX65" fmla="*/ 2130641 w 4812358"/>
              <a:gd name="connsiteY65" fmla="*/ 2695373 h 3564508"/>
              <a:gd name="connsiteX66" fmla="*/ 2263806 w 4812358"/>
              <a:gd name="connsiteY66" fmla="*/ 2642107 h 3564508"/>
              <a:gd name="connsiteX67" fmla="*/ 2441359 w 4812358"/>
              <a:gd name="connsiteY67" fmla="*/ 2579963 h 3564508"/>
              <a:gd name="connsiteX68" fmla="*/ 2547891 w 4812358"/>
              <a:gd name="connsiteY68" fmla="*/ 2544452 h 3564508"/>
              <a:gd name="connsiteX69" fmla="*/ 2769833 w 4812358"/>
              <a:gd name="connsiteY69" fmla="*/ 2553330 h 3564508"/>
              <a:gd name="connsiteX70" fmla="*/ 2823099 w 4812358"/>
              <a:gd name="connsiteY70" fmla="*/ 2562208 h 3564508"/>
              <a:gd name="connsiteX71" fmla="*/ 2867488 w 4812358"/>
              <a:gd name="connsiteY71" fmla="*/ 2588841 h 3564508"/>
              <a:gd name="connsiteX72" fmla="*/ 2920754 w 4812358"/>
              <a:gd name="connsiteY72" fmla="*/ 2606596 h 3564508"/>
              <a:gd name="connsiteX73" fmla="*/ 3036163 w 4812358"/>
              <a:gd name="connsiteY73" fmla="*/ 2650984 h 3564508"/>
              <a:gd name="connsiteX74" fmla="*/ 3142695 w 4812358"/>
              <a:gd name="connsiteY74" fmla="*/ 2659862 h 3564508"/>
              <a:gd name="connsiteX75" fmla="*/ 3222594 w 4812358"/>
              <a:gd name="connsiteY75" fmla="*/ 2704250 h 3564508"/>
              <a:gd name="connsiteX76" fmla="*/ 3249227 w 4812358"/>
              <a:gd name="connsiteY76" fmla="*/ 2713128 h 3564508"/>
              <a:gd name="connsiteX77" fmla="*/ 3302493 w 4812358"/>
              <a:gd name="connsiteY77" fmla="*/ 2748639 h 3564508"/>
              <a:gd name="connsiteX78" fmla="*/ 3355759 w 4812358"/>
              <a:gd name="connsiteY78" fmla="*/ 2784150 h 3564508"/>
              <a:gd name="connsiteX79" fmla="*/ 3417903 w 4812358"/>
              <a:gd name="connsiteY79" fmla="*/ 2819660 h 3564508"/>
              <a:gd name="connsiteX80" fmla="*/ 3462291 w 4812358"/>
              <a:gd name="connsiteY80" fmla="*/ 2872926 h 3564508"/>
              <a:gd name="connsiteX81" fmla="*/ 3506680 w 4812358"/>
              <a:gd name="connsiteY81" fmla="*/ 2899559 h 3564508"/>
              <a:gd name="connsiteX82" fmla="*/ 3533313 w 4812358"/>
              <a:gd name="connsiteY82" fmla="*/ 2926192 h 3564508"/>
              <a:gd name="connsiteX83" fmla="*/ 3568823 w 4812358"/>
              <a:gd name="connsiteY83" fmla="*/ 2952825 h 3564508"/>
              <a:gd name="connsiteX84" fmla="*/ 3639845 w 4812358"/>
              <a:gd name="connsiteY84" fmla="*/ 2997214 h 3564508"/>
              <a:gd name="connsiteX85" fmla="*/ 3675356 w 4812358"/>
              <a:gd name="connsiteY85" fmla="*/ 3014969 h 3564508"/>
              <a:gd name="connsiteX86" fmla="*/ 3737499 w 4812358"/>
              <a:gd name="connsiteY86" fmla="*/ 3068235 h 3564508"/>
              <a:gd name="connsiteX87" fmla="*/ 3781888 w 4812358"/>
              <a:gd name="connsiteY87" fmla="*/ 3077113 h 3564508"/>
              <a:gd name="connsiteX88" fmla="*/ 3844031 w 4812358"/>
              <a:gd name="connsiteY88" fmla="*/ 3130379 h 3564508"/>
              <a:gd name="connsiteX89" fmla="*/ 3906175 w 4812358"/>
              <a:gd name="connsiteY89" fmla="*/ 3183645 h 3564508"/>
              <a:gd name="connsiteX90" fmla="*/ 4003829 w 4812358"/>
              <a:gd name="connsiteY90" fmla="*/ 3254666 h 3564508"/>
              <a:gd name="connsiteX91" fmla="*/ 4092606 w 4812358"/>
              <a:gd name="connsiteY91" fmla="*/ 3352320 h 3564508"/>
              <a:gd name="connsiteX92" fmla="*/ 4119239 w 4812358"/>
              <a:gd name="connsiteY92" fmla="*/ 3361198 h 3564508"/>
              <a:gd name="connsiteX93" fmla="*/ 4181383 w 4812358"/>
              <a:gd name="connsiteY93" fmla="*/ 3414464 h 3564508"/>
              <a:gd name="connsiteX94" fmla="*/ 4279037 w 4812358"/>
              <a:gd name="connsiteY94" fmla="*/ 3494363 h 3564508"/>
              <a:gd name="connsiteX95" fmla="*/ 4314548 w 4812358"/>
              <a:gd name="connsiteY95" fmla="*/ 3503241 h 3564508"/>
              <a:gd name="connsiteX96" fmla="*/ 4358936 w 4812358"/>
              <a:gd name="connsiteY96" fmla="*/ 3529874 h 3564508"/>
              <a:gd name="connsiteX97" fmla="*/ 4572000 w 4812358"/>
              <a:gd name="connsiteY97" fmla="*/ 3520996 h 3564508"/>
              <a:gd name="connsiteX98" fmla="*/ 4616389 w 4812358"/>
              <a:gd name="connsiteY98" fmla="*/ 3494363 h 3564508"/>
              <a:gd name="connsiteX99" fmla="*/ 4651899 w 4812358"/>
              <a:gd name="connsiteY99" fmla="*/ 3449975 h 3564508"/>
              <a:gd name="connsiteX100" fmla="*/ 4740676 w 4812358"/>
              <a:gd name="connsiteY100" fmla="*/ 3370076 h 3564508"/>
              <a:gd name="connsiteX101" fmla="*/ 4767309 w 4812358"/>
              <a:gd name="connsiteY101" fmla="*/ 3325687 h 3564508"/>
              <a:gd name="connsiteX102" fmla="*/ 4776187 w 4812358"/>
              <a:gd name="connsiteY102" fmla="*/ 3299054 h 3564508"/>
              <a:gd name="connsiteX103" fmla="*/ 4802820 w 4812358"/>
              <a:gd name="connsiteY103" fmla="*/ 3272421 h 3564508"/>
              <a:gd name="connsiteX104" fmla="*/ 4811697 w 4812358"/>
              <a:gd name="connsiteY104" fmla="*/ 3183645 h 3564508"/>
              <a:gd name="connsiteX105" fmla="*/ 4793942 w 4812358"/>
              <a:gd name="connsiteY105" fmla="*/ 2872926 h 3564508"/>
              <a:gd name="connsiteX106" fmla="*/ 4785064 w 4812358"/>
              <a:gd name="connsiteY106" fmla="*/ 2837416 h 3564508"/>
              <a:gd name="connsiteX107" fmla="*/ 4767309 w 4812358"/>
              <a:gd name="connsiteY107" fmla="*/ 2810783 h 3564508"/>
              <a:gd name="connsiteX108" fmla="*/ 4740676 w 4812358"/>
              <a:gd name="connsiteY108" fmla="*/ 2766394 h 3564508"/>
              <a:gd name="connsiteX109" fmla="*/ 4696288 w 4812358"/>
              <a:gd name="connsiteY109" fmla="*/ 2722006 h 3564508"/>
              <a:gd name="connsiteX110" fmla="*/ 4660777 w 4812358"/>
              <a:gd name="connsiteY110" fmla="*/ 2659862 h 3564508"/>
              <a:gd name="connsiteX111" fmla="*/ 4634144 w 4812358"/>
              <a:gd name="connsiteY111" fmla="*/ 2633229 h 3564508"/>
              <a:gd name="connsiteX112" fmla="*/ 4607511 w 4812358"/>
              <a:gd name="connsiteY112" fmla="*/ 2588841 h 3564508"/>
              <a:gd name="connsiteX113" fmla="*/ 4518734 w 4812358"/>
              <a:gd name="connsiteY113" fmla="*/ 2393532 h 3564508"/>
              <a:gd name="connsiteX114" fmla="*/ 4483223 w 4812358"/>
              <a:gd name="connsiteY114" fmla="*/ 2313633 h 3564508"/>
              <a:gd name="connsiteX115" fmla="*/ 4376691 w 4812358"/>
              <a:gd name="connsiteY115" fmla="*/ 2189346 h 3564508"/>
              <a:gd name="connsiteX116" fmla="*/ 4350058 w 4812358"/>
              <a:gd name="connsiteY116" fmla="*/ 2162713 h 3564508"/>
              <a:gd name="connsiteX117" fmla="*/ 4305670 w 4812358"/>
              <a:gd name="connsiteY117" fmla="*/ 2065058 h 3564508"/>
              <a:gd name="connsiteX118" fmla="*/ 4296792 w 4812358"/>
              <a:gd name="connsiteY118" fmla="*/ 2011792 h 3564508"/>
              <a:gd name="connsiteX119" fmla="*/ 4279037 w 4812358"/>
              <a:gd name="connsiteY119" fmla="*/ 1958526 h 3564508"/>
              <a:gd name="connsiteX120" fmla="*/ 4270159 w 4812358"/>
              <a:gd name="connsiteY120" fmla="*/ 1905260 h 3564508"/>
              <a:gd name="connsiteX121" fmla="*/ 4252404 w 4812358"/>
              <a:gd name="connsiteY121" fmla="*/ 1851994 h 3564508"/>
              <a:gd name="connsiteX122" fmla="*/ 4243526 w 4812358"/>
              <a:gd name="connsiteY122" fmla="*/ 1798728 h 3564508"/>
              <a:gd name="connsiteX123" fmla="*/ 4225771 w 4812358"/>
              <a:gd name="connsiteY123" fmla="*/ 1736584 h 3564508"/>
              <a:gd name="connsiteX124" fmla="*/ 4234649 w 4812358"/>
              <a:gd name="connsiteY124" fmla="*/ 1576786 h 3564508"/>
              <a:gd name="connsiteX125" fmla="*/ 4216893 w 4812358"/>
              <a:gd name="connsiteY125" fmla="*/ 1283823 h 3564508"/>
              <a:gd name="connsiteX126" fmla="*/ 4208016 w 4812358"/>
              <a:gd name="connsiteY126" fmla="*/ 1257190 h 3564508"/>
              <a:gd name="connsiteX127" fmla="*/ 4136994 w 4812358"/>
              <a:gd name="connsiteY127" fmla="*/ 1177291 h 3564508"/>
              <a:gd name="connsiteX128" fmla="*/ 4110361 w 4812358"/>
              <a:gd name="connsiteY128" fmla="*/ 1150658 h 3564508"/>
              <a:gd name="connsiteX129" fmla="*/ 4083728 w 4812358"/>
              <a:gd name="connsiteY129" fmla="*/ 1124025 h 3564508"/>
              <a:gd name="connsiteX130" fmla="*/ 4003829 w 4812358"/>
              <a:gd name="connsiteY130" fmla="*/ 1070759 h 3564508"/>
              <a:gd name="connsiteX131" fmla="*/ 3968319 w 4812358"/>
              <a:gd name="connsiteY131" fmla="*/ 1026371 h 3564508"/>
              <a:gd name="connsiteX132" fmla="*/ 3906175 w 4812358"/>
              <a:gd name="connsiteY132" fmla="*/ 999738 h 3564508"/>
              <a:gd name="connsiteX133" fmla="*/ 3755255 w 4812358"/>
              <a:gd name="connsiteY133" fmla="*/ 973105 h 3564508"/>
              <a:gd name="connsiteX134" fmla="*/ 3613212 w 4812358"/>
              <a:gd name="connsiteY134" fmla="*/ 990860 h 3564508"/>
              <a:gd name="connsiteX135" fmla="*/ 3568823 w 4812358"/>
              <a:gd name="connsiteY135" fmla="*/ 973105 h 3564508"/>
              <a:gd name="connsiteX136" fmla="*/ 3515557 w 4812358"/>
              <a:gd name="connsiteY136" fmla="*/ 919839 h 3564508"/>
              <a:gd name="connsiteX137" fmla="*/ 3488924 w 4812358"/>
              <a:gd name="connsiteY137" fmla="*/ 902083 h 3564508"/>
              <a:gd name="connsiteX138" fmla="*/ 3444536 w 4812358"/>
              <a:gd name="connsiteY138" fmla="*/ 857695 h 3564508"/>
              <a:gd name="connsiteX139" fmla="*/ 3400148 w 4812358"/>
              <a:gd name="connsiteY139" fmla="*/ 848817 h 3564508"/>
              <a:gd name="connsiteX140" fmla="*/ 3346882 w 4812358"/>
              <a:gd name="connsiteY140" fmla="*/ 839940 h 3564508"/>
              <a:gd name="connsiteX141" fmla="*/ 3302493 w 4812358"/>
              <a:gd name="connsiteY141" fmla="*/ 822184 h 3564508"/>
              <a:gd name="connsiteX142" fmla="*/ 3222594 w 4812358"/>
              <a:gd name="connsiteY142" fmla="*/ 804429 h 3564508"/>
              <a:gd name="connsiteX143" fmla="*/ 2414726 w 4812358"/>
              <a:gd name="connsiteY143" fmla="*/ 795551 h 3564508"/>
              <a:gd name="connsiteX144" fmla="*/ 2343705 w 4812358"/>
              <a:gd name="connsiteY144" fmla="*/ 742285 h 3564508"/>
              <a:gd name="connsiteX145" fmla="*/ 2219418 w 4812358"/>
              <a:gd name="connsiteY145" fmla="*/ 617998 h 3564508"/>
              <a:gd name="connsiteX146" fmla="*/ 2139519 w 4812358"/>
              <a:gd name="connsiteY146" fmla="*/ 493711 h 3564508"/>
              <a:gd name="connsiteX147" fmla="*/ 2086253 w 4812358"/>
              <a:gd name="connsiteY147" fmla="*/ 413812 h 3564508"/>
              <a:gd name="connsiteX148" fmla="*/ 2059620 w 4812358"/>
              <a:gd name="connsiteY148" fmla="*/ 387179 h 3564508"/>
              <a:gd name="connsiteX149" fmla="*/ 2024109 w 4812358"/>
              <a:gd name="connsiteY149" fmla="*/ 342790 h 3564508"/>
              <a:gd name="connsiteX150" fmla="*/ 2015231 w 4812358"/>
              <a:gd name="connsiteY150" fmla="*/ 316157 h 3564508"/>
              <a:gd name="connsiteX151" fmla="*/ 1988598 w 4812358"/>
              <a:gd name="connsiteY151" fmla="*/ 262891 h 3564508"/>
              <a:gd name="connsiteX152" fmla="*/ 1979721 w 4812358"/>
              <a:gd name="connsiteY152" fmla="*/ 14317 h 3564508"/>
              <a:gd name="connsiteX153" fmla="*/ 1953088 w 4812358"/>
              <a:gd name="connsiteY153" fmla="*/ 5439 h 3564508"/>
              <a:gd name="connsiteX154" fmla="*/ 1917577 w 4812358"/>
              <a:gd name="connsiteY154" fmla="*/ 58705 h 3564508"/>
              <a:gd name="connsiteX155" fmla="*/ 1899822 w 4812358"/>
              <a:gd name="connsiteY155" fmla="*/ 111971 h 3564508"/>
              <a:gd name="connsiteX156" fmla="*/ 1890944 w 4812358"/>
              <a:gd name="connsiteY156" fmla="*/ 138604 h 3564508"/>
              <a:gd name="connsiteX157" fmla="*/ 1873189 w 4812358"/>
              <a:gd name="connsiteY157" fmla="*/ 174115 h 3564508"/>
              <a:gd name="connsiteX158" fmla="*/ 1855433 w 4812358"/>
              <a:gd name="connsiteY158" fmla="*/ 254014 h 3564508"/>
              <a:gd name="connsiteX159" fmla="*/ 1802167 w 4812358"/>
              <a:gd name="connsiteY159" fmla="*/ 316157 h 3564508"/>
              <a:gd name="connsiteX160" fmla="*/ 1775534 w 4812358"/>
              <a:gd name="connsiteY160" fmla="*/ 333913 h 3564508"/>
              <a:gd name="connsiteX161" fmla="*/ 1757779 w 4812358"/>
              <a:gd name="connsiteY161" fmla="*/ 387179 h 3564508"/>
              <a:gd name="connsiteX162" fmla="*/ 1704513 w 4812358"/>
              <a:gd name="connsiteY162" fmla="*/ 413812 h 3564508"/>
              <a:gd name="connsiteX163" fmla="*/ 1677880 w 4812358"/>
              <a:gd name="connsiteY163" fmla="*/ 431567 h 3564508"/>
              <a:gd name="connsiteX164" fmla="*/ 1642369 w 4812358"/>
              <a:gd name="connsiteY164" fmla="*/ 440445 h 3564508"/>
              <a:gd name="connsiteX165" fmla="*/ 1544715 w 4812358"/>
              <a:gd name="connsiteY165" fmla="*/ 475955 h 3564508"/>
              <a:gd name="connsiteX166" fmla="*/ 1509204 w 4812358"/>
              <a:gd name="connsiteY166" fmla="*/ 493711 h 3564508"/>
              <a:gd name="connsiteX167" fmla="*/ 1455938 w 4812358"/>
              <a:gd name="connsiteY167" fmla="*/ 529221 h 3564508"/>
              <a:gd name="connsiteX168" fmla="*/ 1251752 w 4812358"/>
              <a:gd name="connsiteY168" fmla="*/ 502588 h 3564508"/>
              <a:gd name="connsiteX169" fmla="*/ 1198486 w 4812358"/>
              <a:gd name="connsiteY169" fmla="*/ 484833 h 356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812358" h="3564508">
                <a:moveTo>
                  <a:pt x="1091954" y="475955"/>
                </a:moveTo>
                <a:cubicBezTo>
                  <a:pt x="1071239" y="472996"/>
                  <a:pt x="1050329" y="471182"/>
                  <a:pt x="1029810" y="467078"/>
                </a:cubicBezTo>
                <a:cubicBezTo>
                  <a:pt x="1020634" y="465243"/>
                  <a:pt x="1012312" y="460230"/>
                  <a:pt x="1003177" y="458200"/>
                </a:cubicBezTo>
                <a:cubicBezTo>
                  <a:pt x="985605" y="454295"/>
                  <a:pt x="967483" y="453227"/>
                  <a:pt x="949911" y="449322"/>
                </a:cubicBezTo>
                <a:cubicBezTo>
                  <a:pt x="928953" y="444665"/>
                  <a:pt x="905866" y="432744"/>
                  <a:pt x="887767" y="422689"/>
                </a:cubicBezTo>
                <a:cubicBezTo>
                  <a:pt x="872683" y="414309"/>
                  <a:pt x="857420" y="406085"/>
                  <a:pt x="843379" y="396056"/>
                </a:cubicBezTo>
                <a:cubicBezTo>
                  <a:pt x="800271" y="365265"/>
                  <a:pt x="858397" y="387860"/>
                  <a:pt x="790113" y="360546"/>
                </a:cubicBezTo>
                <a:cubicBezTo>
                  <a:pt x="772736" y="353595"/>
                  <a:pt x="736847" y="342790"/>
                  <a:pt x="736847" y="342790"/>
                </a:cubicBezTo>
                <a:cubicBezTo>
                  <a:pt x="707255" y="345749"/>
                  <a:pt x="677549" y="347737"/>
                  <a:pt x="648070" y="351668"/>
                </a:cubicBezTo>
                <a:cubicBezTo>
                  <a:pt x="552159" y="364457"/>
                  <a:pt x="644259" y="354488"/>
                  <a:pt x="577049" y="369423"/>
                </a:cubicBezTo>
                <a:cubicBezTo>
                  <a:pt x="483315" y="390252"/>
                  <a:pt x="557099" y="367195"/>
                  <a:pt x="497150" y="387179"/>
                </a:cubicBezTo>
                <a:cubicBezTo>
                  <a:pt x="466159" y="418168"/>
                  <a:pt x="482041" y="396993"/>
                  <a:pt x="461639" y="458200"/>
                </a:cubicBezTo>
                <a:lnTo>
                  <a:pt x="452761" y="484833"/>
                </a:lnTo>
                <a:lnTo>
                  <a:pt x="443884" y="511466"/>
                </a:lnTo>
                <a:cubicBezTo>
                  <a:pt x="437965" y="555854"/>
                  <a:pt x="429563" y="599982"/>
                  <a:pt x="426128" y="644631"/>
                </a:cubicBezTo>
                <a:cubicBezTo>
                  <a:pt x="419051" y="736632"/>
                  <a:pt x="426518" y="829119"/>
                  <a:pt x="408373" y="919839"/>
                </a:cubicBezTo>
                <a:cubicBezTo>
                  <a:pt x="406538" y="929015"/>
                  <a:pt x="403680" y="938102"/>
                  <a:pt x="399495" y="946472"/>
                </a:cubicBezTo>
                <a:cubicBezTo>
                  <a:pt x="394723" y="956015"/>
                  <a:pt x="386512" y="963562"/>
                  <a:pt x="381740" y="973105"/>
                </a:cubicBezTo>
                <a:cubicBezTo>
                  <a:pt x="362422" y="1011741"/>
                  <a:pt x="385892" y="992149"/>
                  <a:pt x="355107" y="1035249"/>
                </a:cubicBezTo>
                <a:cubicBezTo>
                  <a:pt x="347810" y="1045465"/>
                  <a:pt x="337352" y="1053004"/>
                  <a:pt x="328474" y="1061882"/>
                </a:cubicBezTo>
                <a:cubicBezTo>
                  <a:pt x="304799" y="1132906"/>
                  <a:pt x="340312" y="1050043"/>
                  <a:pt x="292963" y="1097392"/>
                </a:cubicBezTo>
                <a:cubicBezTo>
                  <a:pt x="283605" y="1106750"/>
                  <a:pt x="284566" y="1123545"/>
                  <a:pt x="275208" y="1132903"/>
                </a:cubicBezTo>
                <a:cubicBezTo>
                  <a:pt x="265850" y="1142261"/>
                  <a:pt x="251187" y="1144092"/>
                  <a:pt x="239697" y="1150658"/>
                </a:cubicBezTo>
                <a:cubicBezTo>
                  <a:pt x="175717" y="1187218"/>
                  <a:pt x="259721" y="1147021"/>
                  <a:pt x="168676" y="1203924"/>
                </a:cubicBezTo>
                <a:cubicBezTo>
                  <a:pt x="160740" y="1208884"/>
                  <a:pt x="150921" y="1209843"/>
                  <a:pt x="142043" y="1212802"/>
                </a:cubicBezTo>
                <a:cubicBezTo>
                  <a:pt x="114446" y="1240399"/>
                  <a:pt x="106426" y="1244112"/>
                  <a:pt x="88777" y="1283823"/>
                </a:cubicBezTo>
                <a:cubicBezTo>
                  <a:pt x="83822" y="1294973"/>
                  <a:pt x="82858" y="1307497"/>
                  <a:pt x="79899" y="1319334"/>
                </a:cubicBezTo>
                <a:cubicBezTo>
                  <a:pt x="76940" y="1343008"/>
                  <a:pt x="77299" y="1367338"/>
                  <a:pt x="71022" y="1390355"/>
                </a:cubicBezTo>
                <a:cubicBezTo>
                  <a:pt x="68215" y="1400649"/>
                  <a:pt x="56332" y="1406768"/>
                  <a:pt x="53266" y="1416988"/>
                </a:cubicBezTo>
                <a:cubicBezTo>
                  <a:pt x="27394" y="1503228"/>
                  <a:pt x="65510" y="1458012"/>
                  <a:pt x="26633" y="1496887"/>
                </a:cubicBezTo>
                <a:cubicBezTo>
                  <a:pt x="23674" y="1514642"/>
                  <a:pt x="19989" y="1532292"/>
                  <a:pt x="17756" y="1550153"/>
                </a:cubicBezTo>
                <a:cubicBezTo>
                  <a:pt x="5005" y="1652162"/>
                  <a:pt x="5444" y="1711045"/>
                  <a:pt x="0" y="1825361"/>
                </a:cubicBezTo>
                <a:cubicBezTo>
                  <a:pt x="2959" y="1923015"/>
                  <a:pt x="3743" y="2020760"/>
                  <a:pt x="8878" y="2118324"/>
                </a:cubicBezTo>
                <a:cubicBezTo>
                  <a:pt x="9468" y="2129540"/>
                  <a:pt x="22733" y="2184571"/>
                  <a:pt x="26633" y="2198223"/>
                </a:cubicBezTo>
                <a:cubicBezTo>
                  <a:pt x="29204" y="2207221"/>
                  <a:pt x="29766" y="2217469"/>
                  <a:pt x="35511" y="2224856"/>
                </a:cubicBezTo>
                <a:cubicBezTo>
                  <a:pt x="50927" y="2244676"/>
                  <a:pt x="71022" y="2260367"/>
                  <a:pt x="88777" y="2278122"/>
                </a:cubicBezTo>
                <a:cubicBezTo>
                  <a:pt x="97655" y="2287000"/>
                  <a:pt x="104964" y="2297791"/>
                  <a:pt x="115410" y="2304755"/>
                </a:cubicBezTo>
                <a:cubicBezTo>
                  <a:pt x="130530" y="2314835"/>
                  <a:pt x="166545" y="2338135"/>
                  <a:pt x="177554" y="2349144"/>
                </a:cubicBezTo>
                <a:cubicBezTo>
                  <a:pt x="188016" y="2359606"/>
                  <a:pt x="194289" y="2373656"/>
                  <a:pt x="204187" y="2384654"/>
                </a:cubicBezTo>
                <a:cubicBezTo>
                  <a:pt x="220985" y="2403318"/>
                  <a:pt x="239698" y="2420165"/>
                  <a:pt x="257453" y="2437920"/>
                </a:cubicBezTo>
                <a:cubicBezTo>
                  <a:pt x="263371" y="2443839"/>
                  <a:pt x="267267" y="2453029"/>
                  <a:pt x="275208" y="2455676"/>
                </a:cubicBezTo>
                <a:lnTo>
                  <a:pt x="301841" y="2464553"/>
                </a:lnTo>
                <a:cubicBezTo>
                  <a:pt x="307759" y="2473431"/>
                  <a:pt x="311265" y="2484521"/>
                  <a:pt x="319596" y="2491186"/>
                </a:cubicBezTo>
                <a:cubicBezTo>
                  <a:pt x="326903" y="2497032"/>
                  <a:pt x="338205" y="2495249"/>
                  <a:pt x="346229" y="2500064"/>
                </a:cubicBezTo>
                <a:cubicBezTo>
                  <a:pt x="353406" y="2504370"/>
                  <a:pt x="356808" y="2513513"/>
                  <a:pt x="363985" y="2517819"/>
                </a:cubicBezTo>
                <a:cubicBezTo>
                  <a:pt x="372009" y="2522634"/>
                  <a:pt x="382248" y="2522512"/>
                  <a:pt x="390618" y="2526697"/>
                </a:cubicBezTo>
                <a:cubicBezTo>
                  <a:pt x="400161" y="2531469"/>
                  <a:pt x="407987" y="2539158"/>
                  <a:pt x="417251" y="2544452"/>
                </a:cubicBezTo>
                <a:cubicBezTo>
                  <a:pt x="428741" y="2551018"/>
                  <a:pt x="441192" y="2555781"/>
                  <a:pt x="452761" y="2562208"/>
                </a:cubicBezTo>
                <a:cubicBezTo>
                  <a:pt x="515651" y="2597148"/>
                  <a:pt x="475098" y="2581491"/>
                  <a:pt x="523783" y="2597718"/>
                </a:cubicBezTo>
                <a:cubicBezTo>
                  <a:pt x="569504" y="2666300"/>
                  <a:pt x="503363" y="2580688"/>
                  <a:pt x="585926" y="2633229"/>
                </a:cubicBezTo>
                <a:cubicBezTo>
                  <a:pt x="604904" y="2645306"/>
                  <a:pt x="655570" y="2712002"/>
                  <a:pt x="683581" y="2722006"/>
                </a:cubicBezTo>
                <a:cubicBezTo>
                  <a:pt x="708817" y="2731019"/>
                  <a:pt x="736847" y="2727924"/>
                  <a:pt x="763480" y="2730883"/>
                </a:cubicBezTo>
                <a:cubicBezTo>
                  <a:pt x="778276" y="2742720"/>
                  <a:pt x="794470" y="2752995"/>
                  <a:pt x="807868" y="2766394"/>
                </a:cubicBezTo>
                <a:cubicBezTo>
                  <a:pt x="859158" y="2817685"/>
                  <a:pt x="786812" y="2768760"/>
                  <a:pt x="852256" y="2819660"/>
                </a:cubicBezTo>
                <a:cubicBezTo>
                  <a:pt x="869101" y="2832761"/>
                  <a:pt x="890434" y="2840082"/>
                  <a:pt x="905523" y="2855171"/>
                </a:cubicBezTo>
                <a:cubicBezTo>
                  <a:pt x="968796" y="2918444"/>
                  <a:pt x="896984" y="2850114"/>
                  <a:pt x="958789" y="2899559"/>
                </a:cubicBezTo>
                <a:cubicBezTo>
                  <a:pt x="965325" y="2904788"/>
                  <a:pt x="969580" y="2912672"/>
                  <a:pt x="976544" y="2917315"/>
                </a:cubicBezTo>
                <a:cubicBezTo>
                  <a:pt x="995203" y="2929755"/>
                  <a:pt x="1037223" y="2945137"/>
                  <a:pt x="1056443" y="2952825"/>
                </a:cubicBezTo>
                <a:cubicBezTo>
                  <a:pt x="1152919" y="3049306"/>
                  <a:pt x="1077969" y="2983151"/>
                  <a:pt x="1411550" y="2952825"/>
                </a:cubicBezTo>
                <a:cubicBezTo>
                  <a:pt x="1462280" y="2948213"/>
                  <a:pt x="1466197" y="2927551"/>
                  <a:pt x="1509204" y="2908437"/>
                </a:cubicBezTo>
                <a:cubicBezTo>
                  <a:pt x="1520354" y="2903482"/>
                  <a:pt x="1532775" y="2902073"/>
                  <a:pt x="1544715" y="2899559"/>
                </a:cubicBezTo>
                <a:cubicBezTo>
                  <a:pt x="1589011" y="2890233"/>
                  <a:pt x="1633691" y="2882746"/>
                  <a:pt x="1677880" y="2872926"/>
                </a:cubicBezTo>
                <a:cubicBezTo>
                  <a:pt x="1775351" y="2851266"/>
                  <a:pt x="1730868" y="2859656"/>
                  <a:pt x="1811045" y="2846293"/>
                </a:cubicBezTo>
                <a:cubicBezTo>
                  <a:pt x="1982617" y="2731914"/>
                  <a:pt x="1739555" y="2889282"/>
                  <a:pt x="1926455" y="2784150"/>
                </a:cubicBezTo>
                <a:cubicBezTo>
                  <a:pt x="1954353" y="2768457"/>
                  <a:pt x="1976999" y="2743646"/>
                  <a:pt x="2006354" y="2730883"/>
                </a:cubicBezTo>
                <a:cubicBezTo>
                  <a:pt x="2045868" y="2713703"/>
                  <a:pt x="2089908" y="2709419"/>
                  <a:pt x="2130641" y="2695373"/>
                </a:cubicBezTo>
                <a:cubicBezTo>
                  <a:pt x="2175837" y="2679788"/>
                  <a:pt x="2218990" y="2658753"/>
                  <a:pt x="2263806" y="2642107"/>
                </a:cubicBezTo>
                <a:cubicBezTo>
                  <a:pt x="2322587" y="2620274"/>
                  <a:pt x="2382060" y="2600347"/>
                  <a:pt x="2441359" y="2579963"/>
                </a:cubicBezTo>
                <a:cubicBezTo>
                  <a:pt x="2476757" y="2567795"/>
                  <a:pt x="2547891" y="2544452"/>
                  <a:pt x="2547891" y="2544452"/>
                </a:cubicBezTo>
                <a:cubicBezTo>
                  <a:pt x="2621872" y="2547411"/>
                  <a:pt x="2695947" y="2548563"/>
                  <a:pt x="2769833" y="2553330"/>
                </a:cubicBezTo>
                <a:cubicBezTo>
                  <a:pt x="2787796" y="2554489"/>
                  <a:pt x="2806182" y="2556057"/>
                  <a:pt x="2823099" y="2562208"/>
                </a:cubicBezTo>
                <a:cubicBezTo>
                  <a:pt x="2839315" y="2568105"/>
                  <a:pt x="2851779" y="2581701"/>
                  <a:pt x="2867488" y="2588841"/>
                </a:cubicBezTo>
                <a:cubicBezTo>
                  <a:pt x="2884526" y="2596586"/>
                  <a:pt x="2903286" y="2599877"/>
                  <a:pt x="2920754" y="2606596"/>
                </a:cubicBezTo>
                <a:cubicBezTo>
                  <a:pt x="2947371" y="2616833"/>
                  <a:pt x="3005306" y="2645841"/>
                  <a:pt x="3036163" y="2650984"/>
                </a:cubicBezTo>
                <a:cubicBezTo>
                  <a:pt x="3071312" y="2656842"/>
                  <a:pt x="3107184" y="2656903"/>
                  <a:pt x="3142695" y="2659862"/>
                </a:cubicBezTo>
                <a:cubicBezTo>
                  <a:pt x="3170755" y="2676698"/>
                  <a:pt x="3192877" y="2691514"/>
                  <a:pt x="3222594" y="2704250"/>
                </a:cubicBezTo>
                <a:cubicBezTo>
                  <a:pt x="3231195" y="2707936"/>
                  <a:pt x="3241047" y="2708583"/>
                  <a:pt x="3249227" y="2713128"/>
                </a:cubicBezTo>
                <a:cubicBezTo>
                  <a:pt x="3267881" y="2723491"/>
                  <a:pt x="3284738" y="2736802"/>
                  <a:pt x="3302493" y="2748639"/>
                </a:cubicBezTo>
                <a:lnTo>
                  <a:pt x="3355759" y="2784150"/>
                </a:lnTo>
                <a:cubicBezTo>
                  <a:pt x="3393522" y="2840792"/>
                  <a:pt x="3346596" y="2784007"/>
                  <a:pt x="3417903" y="2819660"/>
                </a:cubicBezTo>
                <a:cubicBezTo>
                  <a:pt x="3456591" y="2839004"/>
                  <a:pt x="3433739" y="2848453"/>
                  <a:pt x="3462291" y="2872926"/>
                </a:cubicBezTo>
                <a:cubicBezTo>
                  <a:pt x="3475392" y="2884156"/>
                  <a:pt x="3492876" y="2889206"/>
                  <a:pt x="3506680" y="2899559"/>
                </a:cubicBezTo>
                <a:cubicBezTo>
                  <a:pt x="3516724" y="2907092"/>
                  <a:pt x="3523781" y="2918021"/>
                  <a:pt x="3533313" y="2926192"/>
                </a:cubicBezTo>
                <a:cubicBezTo>
                  <a:pt x="3544547" y="2935821"/>
                  <a:pt x="3556783" y="2944225"/>
                  <a:pt x="3568823" y="2952825"/>
                </a:cubicBezTo>
                <a:cubicBezTo>
                  <a:pt x="3588252" y="2966703"/>
                  <a:pt x="3621176" y="2986842"/>
                  <a:pt x="3639845" y="2997214"/>
                </a:cubicBezTo>
                <a:cubicBezTo>
                  <a:pt x="3651414" y="3003641"/>
                  <a:pt x="3663519" y="3009051"/>
                  <a:pt x="3675356" y="3014969"/>
                </a:cubicBezTo>
                <a:cubicBezTo>
                  <a:pt x="3691191" y="3030804"/>
                  <a:pt x="3717001" y="3059125"/>
                  <a:pt x="3737499" y="3068235"/>
                </a:cubicBezTo>
                <a:cubicBezTo>
                  <a:pt x="3751288" y="3074363"/>
                  <a:pt x="3767092" y="3074154"/>
                  <a:pt x="3781888" y="3077113"/>
                </a:cubicBezTo>
                <a:cubicBezTo>
                  <a:pt x="3847974" y="3143199"/>
                  <a:pt x="3764311" y="3062047"/>
                  <a:pt x="3844031" y="3130379"/>
                </a:cubicBezTo>
                <a:cubicBezTo>
                  <a:pt x="3892036" y="3171527"/>
                  <a:pt x="3847763" y="3144704"/>
                  <a:pt x="3906175" y="3183645"/>
                </a:cubicBezTo>
                <a:cubicBezTo>
                  <a:pt x="3958389" y="3218455"/>
                  <a:pt x="3953370" y="3204207"/>
                  <a:pt x="4003829" y="3254666"/>
                </a:cubicBezTo>
                <a:cubicBezTo>
                  <a:pt x="4033474" y="3284311"/>
                  <a:pt x="4048837" y="3337730"/>
                  <a:pt x="4092606" y="3352320"/>
                </a:cubicBezTo>
                <a:lnTo>
                  <a:pt x="4119239" y="3361198"/>
                </a:lnTo>
                <a:cubicBezTo>
                  <a:pt x="4185325" y="3427284"/>
                  <a:pt x="4101662" y="3346132"/>
                  <a:pt x="4181383" y="3414464"/>
                </a:cubicBezTo>
                <a:cubicBezTo>
                  <a:pt x="4211807" y="3440542"/>
                  <a:pt x="4238356" y="3484192"/>
                  <a:pt x="4279037" y="3494363"/>
                </a:cubicBezTo>
                <a:lnTo>
                  <a:pt x="4314548" y="3503241"/>
                </a:lnTo>
                <a:cubicBezTo>
                  <a:pt x="4329344" y="3512119"/>
                  <a:pt x="4342831" y="3523680"/>
                  <a:pt x="4358936" y="3529874"/>
                </a:cubicBezTo>
                <a:cubicBezTo>
                  <a:pt x="4448984" y="3564508"/>
                  <a:pt x="4460671" y="3541870"/>
                  <a:pt x="4572000" y="3520996"/>
                </a:cubicBezTo>
                <a:cubicBezTo>
                  <a:pt x="4586796" y="3512118"/>
                  <a:pt x="4603492" y="3505827"/>
                  <a:pt x="4616389" y="3494363"/>
                </a:cubicBezTo>
                <a:cubicBezTo>
                  <a:pt x="4630551" y="3481775"/>
                  <a:pt x="4639223" y="3464059"/>
                  <a:pt x="4651899" y="3449975"/>
                </a:cubicBezTo>
                <a:cubicBezTo>
                  <a:pt x="4689048" y="3408698"/>
                  <a:pt x="4698636" y="3403707"/>
                  <a:pt x="4740676" y="3370076"/>
                </a:cubicBezTo>
                <a:cubicBezTo>
                  <a:pt x="4749554" y="3355280"/>
                  <a:pt x="4759592" y="3341121"/>
                  <a:pt x="4767309" y="3325687"/>
                </a:cubicBezTo>
                <a:cubicBezTo>
                  <a:pt x="4771494" y="3317317"/>
                  <a:pt x="4770996" y="3306840"/>
                  <a:pt x="4776187" y="3299054"/>
                </a:cubicBezTo>
                <a:cubicBezTo>
                  <a:pt x="4783151" y="3288608"/>
                  <a:pt x="4793942" y="3281299"/>
                  <a:pt x="4802820" y="3272421"/>
                </a:cubicBezTo>
                <a:cubicBezTo>
                  <a:pt x="4805779" y="3242829"/>
                  <a:pt x="4812358" y="3213377"/>
                  <a:pt x="4811697" y="3183645"/>
                </a:cubicBezTo>
                <a:cubicBezTo>
                  <a:pt x="4809392" y="3079929"/>
                  <a:pt x="4801899" y="2976362"/>
                  <a:pt x="4793942" y="2872926"/>
                </a:cubicBezTo>
                <a:cubicBezTo>
                  <a:pt x="4793006" y="2860761"/>
                  <a:pt x="4789870" y="2848630"/>
                  <a:pt x="4785064" y="2837416"/>
                </a:cubicBezTo>
                <a:cubicBezTo>
                  <a:pt x="4780861" y="2827609"/>
                  <a:pt x="4772964" y="2819831"/>
                  <a:pt x="4767309" y="2810783"/>
                </a:cubicBezTo>
                <a:cubicBezTo>
                  <a:pt x="4758164" y="2796150"/>
                  <a:pt x="4749056" y="2781478"/>
                  <a:pt x="4740676" y="2766394"/>
                </a:cubicBezTo>
                <a:cubicBezTo>
                  <a:pt x="4715744" y="2721516"/>
                  <a:pt x="4737592" y="2735773"/>
                  <a:pt x="4696288" y="2722006"/>
                </a:cubicBezTo>
                <a:cubicBezTo>
                  <a:pt x="4684585" y="2686899"/>
                  <a:pt x="4690093" y="2694064"/>
                  <a:pt x="4660777" y="2659862"/>
                </a:cubicBezTo>
                <a:cubicBezTo>
                  <a:pt x="4652606" y="2650330"/>
                  <a:pt x="4641677" y="2643273"/>
                  <a:pt x="4634144" y="2633229"/>
                </a:cubicBezTo>
                <a:cubicBezTo>
                  <a:pt x="4623791" y="2619425"/>
                  <a:pt x="4615774" y="2603989"/>
                  <a:pt x="4607511" y="2588841"/>
                </a:cubicBezTo>
                <a:cubicBezTo>
                  <a:pt x="4575839" y="2530777"/>
                  <a:pt x="4541781" y="2445912"/>
                  <a:pt x="4518734" y="2393532"/>
                </a:cubicBezTo>
                <a:cubicBezTo>
                  <a:pt x="4506996" y="2366855"/>
                  <a:pt x="4500163" y="2337349"/>
                  <a:pt x="4483223" y="2313633"/>
                </a:cubicBezTo>
                <a:cubicBezTo>
                  <a:pt x="4421807" y="2227650"/>
                  <a:pt x="4456836" y="2269490"/>
                  <a:pt x="4376691" y="2189346"/>
                </a:cubicBezTo>
                <a:lnTo>
                  <a:pt x="4350058" y="2162713"/>
                </a:lnTo>
                <a:cubicBezTo>
                  <a:pt x="4322493" y="2052444"/>
                  <a:pt x="4372463" y="2238717"/>
                  <a:pt x="4305670" y="2065058"/>
                </a:cubicBezTo>
                <a:cubicBezTo>
                  <a:pt x="4299208" y="2048258"/>
                  <a:pt x="4301158" y="2029255"/>
                  <a:pt x="4296792" y="2011792"/>
                </a:cubicBezTo>
                <a:cubicBezTo>
                  <a:pt x="4292253" y="1993635"/>
                  <a:pt x="4283576" y="1976683"/>
                  <a:pt x="4279037" y="1958526"/>
                </a:cubicBezTo>
                <a:cubicBezTo>
                  <a:pt x="4274671" y="1941063"/>
                  <a:pt x="4274525" y="1922723"/>
                  <a:pt x="4270159" y="1905260"/>
                </a:cubicBezTo>
                <a:cubicBezTo>
                  <a:pt x="4265620" y="1887103"/>
                  <a:pt x="4256943" y="1870151"/>
                  <a:pt x="4252404" y="1851994"/>
                </a:cubicBezTo>
                <a:cubicBezTo>
                  <a:pt x="4248038" y="1834531"/>
                  <a:pt x="4247574" y="1816267"/>
                  <a:pt x="4243526" y="1798728"/>
                </a:cubicBezTo>
                <a:cubicBezTo>
                  <a:pt x="4238682" y="1777736"/>
                  <a:pt x="4231689" y="1757299"/>
                  <a:pt x="4225771" y="1736584"/>
                </a:cubicBezTo>
                <a:cubicBezTo>
                  <a:pt x="4228730" y="1683318"/>
                  <a:pt x="4235695" y="1630124"/>
                  <a:pt x="4234649" y="1576786"/>
                </a:cubicBezTo>
                <a:cubicBezTo>
                  <a:pt x="4232731" y="1478971"/>
                  <a:pt x="4225018" y="1381319"/>
                  <a:pt x="4216893" y="1283823"/>
                </a:cubicBezTo>
                <a:cubicBezTo>
                  <a:pt x="4216116" y="1274498"/>
                  <a:pt x="4212201" y="1265560"/>
                  <a:pt x="4208016" y="1257190"/>
                </a:cubicBezTo>
                <a:cubicBezTo>
                  <a:pt x="4192175" y="1225509"/>
                  <a:pt x="4160517" y="1200814"/>
                  <a:pt x="4136994" y="1177291"/>
                </a:cubicBezTo>
                <a:lnTo>
                  <a:pt x="4110361" y="1150658"/>
                </a:lnTo>
                <a:cubicBezTo>
                  <a:pt x="4101483" y="1141780"/>
                  <a:pt x="4093772" y="1131558"/>
                  <a:pt x="4083728" y="1124025"/>
                </a:cubicBezTo>
                <a:cubicBezTo>
                  <a:pt x="4034414" y="1087039"/>
                  <a:pt x="4060905" y="1105004"/>
                  <a:pt x="4003829" y="1070759"/>
                </a:cubicBezTo>
                <a:cubicBezTo>
                  <a:pt x="3991992" y="1055963"/>
                  <a:pt x="3983643" y="1037516"/>
                  <a:pt x="3968319" y="1026371"/>
                </a:cubicBezTo>
                <a:cubicBezTo>
                  <a:pt x="3950093" y="1013115"/>
                  <a:pt x="3927686" y="1006460"/>
                  <a:pt x="3906175" y="999738"/>
                </a:cubicBezTo>
                <a:cubicBezTo>
                  <a:pt x="3852673" y="983019"/>
                  <a:pt x="3809899" y="979936"/>
                  <a:pt x="3755255" y="973105"/>
                </a:cubicBezTo>
                <a:cubicBezTo>
                  <a:pt x="3707907" y="979023"/>
                  <a:pt x="3660928" y="990860"/>
                  <a:pt x="3613212" y="990860"/>
                </a:cubicBezTo>
                <a:cubicBezTo>
                  <a:pt x="3597276" y="990860"/>
                  <a:pt x="3581711" y="982478"/>
                  <a:pt x="3568823" y="973105"/>
                </a:cubicBezTo>
                <a:cubicBezTo>
                  <a:pt x="3548516" y="958336"/>
                  <a:pt x="3536449" y="933768"/>
                  <a:pt x="3515557" y="919839"/>
                </a:cubicBezTo>
                <a:cubicBezTo>
                  <a:pt x="3506679" y="913920"/>
                  <a:pt x="3496954" y="909109"/>
                  <a:pt x="3488924" y="902083"/>
                </a:cubicBezTo>
                <a:cubicBezTo>
                  <a:pt x="3473177" y="888304"/>
                  <a:pt x="3462479" y="868461"/>
                  <a:pt x="3444536" y="857695"/>
                </a:cubicBezTo>
                <a:cubicBezTo>
                  <a:pt x="3431597" y="849932"/>
                  <a:pt x="3414994" y="851516"/>
                  <a:pt x="3400148" y="848817"/>
                </a:cubicBezTo>
                <a:cubicBezTo>
                  <a:pt x="3382438" y="845597"/>
                  <a:pt x="3364637" y="842899"/>
                  <a:pt x="3346882" y="839940"/>
                </a:cubicBezTo>
                <a:cubicBezTo>
                  <a:pt x="3332086" y="834021"/>
                  <a:pt x="3317611" y="827223"/>
                  <a:pt x="3302493" y="822184"/>
                </a:cubicBezTo>
                <a:cubicBezTo>
                  <a:pt x="3283694" y="815918"/>
                  <a:pt x="3240176" y="807945"/>
                  <a:pt x="3222594" y="804429"/>
                </a:cubicBezTo>
                <a:cubicBezTo>
                  <a:pt x="3072424" y="807263"/>
                  <a:pt x="2597948" y="827416"/>
                  <a:pt x="2414726" y="795551"/>
                </a:cubicBezTo>
                <a:cubicBezTo>
                  <a:pt x="2385571" y="790481"/>
                  <a:pt x="2365601" y="762191"/>
                  <a:pt x="2343705" y="742285"/>
                </a:cubicBezTo>
                <a:cubicBezTo>
                  <a:pt x="2300352" y="702873"/>
                  <a:pt x="2249562" y="668238"/>
                  <a:pt x="2219418" y="617998"/>
                </a:cubicBezTo>
                <a:cubicBezTo>
                  <a:pt x="2048112" y="332487"/>
                  <a:pt x="2234203" y="635737"/>
                  <a:pt x="2139519" y="493711"/>
                </a:cubicBezTo>
                <a:cubicBezTo>
                  <a:pt x="2109714" y="449003"/>
                  <a:pt x="2119432" y="452521"/>
                  <a:pt x="2086253" y="413812"/>
                </a:cubicBezTo>
                <a:cubicBezTo>
                  <a:pt x="2078082" y="404280"/>
                  <a:pt x="2067658" y="396824"/>
                  <a:pt x="2059620" y="387179"/>
                </a:cubicBezTo>
                <a:cubicBezTo>
                  <a:pt x="2003614" y="319973"/>
                  <a:pt x="2075772" y="394456"/>
                  <a:pt x="2024109" y="342790"/>
                </a:cubicBezTo>
                <a:cubicBezTo>
                  <a:pt x="2021150" y="333912"/>
                  <a:pt x="2019416" y="324527"/>
                  <a:pt x="2015231" y="316157"/>
                </a:cubicBezTo>
                <a:cubicBezTo>
                  <a:pt x="1980812" y="247318"/>
                  <a:pt x="2010913" y="329834"/>
                  <a:pt x="1988598" y="262891"/>
                </a:cubicBezTo>
                <a:cubicBezTo>
                  <a:pt x="1985639" y="180033"/>
                  <a:pt x="1991050" y="96450"/>
                  <a:pt x="1979721" y="14317"/>
                </a:cubicBezTo>
                <a:cubicBezTo>
                  <a:pt x="1978442" y="5047"/>
                  <a:pt x="1960703" y="0"/>
                  <a:pt x="1953088" y="5439"/>
                </a:cubicBezTo>
                <a:cubicBezTo>
                  <a:pt x="1935723" y="17842"/>
                  <a:pt x="1924325" y="38461"/>
                  <a:pt x="1917577" y="58705"/>
                </a:cubicBezTo>
                <a:lnTo>
                  <a:pt x="1899822" y="111971"/>
                </a:lnTo>
                <a:cubicBezTo>
                  <a:pt x="1896863" y="120849"/>
                  <a:pt x="1895129" y="130234"/>
                  <a:pt x="1890944" y="138604"/>
                </a:cubicBezTo>
                <a:lnTo>
                  <a:pt x="1873189" y="174115"/>
                </a:lnTo>
                <a:cubicBezTo>
                  <a:pt x="1872255" y="178785"/>
                  <a:pt x="1859612" y="245656"/>
                  <a:pt x="1855433" y="254014"/>
                </a:cubicBezTo>
                <a:cubicBezTo>
                  <a:pt x="1847036" y="270808"/>
                  <a:pt x="1817396" y="303466"/>
                  <a:pt x="1802167" y="316157"/>
                </a:cubicBezTo>
                <a:cubicBezTo>
                  <a:pt x="1793970" y="322988"/>
                  <a:pt x="1784412" y="327994"/>
                  <a:pt x="1775534" y="333913"/>
                </a:cubicBezTo>
                <a:cubicBezTo>
                  <a:pt x="1769616" y="351668"/>
                  <a:pt x="1773352" y="376798"/>
                  <a:pt x="1757779" y="387179"/>
                </a:cubicBezTo>
                <a:cubicBezTo>
                  <a:pt x="1681453" y="438062"/>
                  <a:pt x="1778023" y="377057"/>
                  <a:pt x="1704513" y="413812"/>
                </a:cubicBezTo>
                <a:cubicBezTo>
                  <a:pt x="1694970" y="418584"/>
                  <a:pt x="1687687" y="427364"/>
                  <a:pt x="1677880" y="431567"/>
                </a:cubicBezTo>
                <a:cubicBezTo>
                  <a:pt x="1666665" y="436373"/>
                  <a:pt x="1653836" y="436275"/>
                  <a:pt x="1642369" y="440445"/>
                </a:cubicBezTo>
                <a:cubicBezTo>
                  <a:pt x="1527099" y="482361"/>
                  <a:pt x="1624779" y="455940"/>
                  <a:pt x="1544715" y="475955"/>
                </a:cubicBezTo>
                <a:cubicBezTo>
                  <a:pt x="1532878" y="481874"/>
                  <a:pt x="1519973" y="486019"/>
                  <a:pt x="1509204" y="493711"/>
                </a:cubicBezTo>
                <a:cubicBezTo>
                  <a:pt x="1451019" y="535272"/>
                  <a:pt x="1513067" y="510179"/>
                  <a:pt x="1455938" y="529221"/>
                </a:cubicBezTo>
                <a:cubicBezTo>
                  <a:pt x="1285562" y="495147"/>
                  <a:pt x="1453204" y="524971"/>
                  <a:pt x="1251752" y="502588"/>
                </a:cubicBezTo>
                <a:cubicBezTo>
                  <a:pt x="1208107" y="497739"/>
                  <a:pt x="1216688" y="503037"/>
                  <a:pt x="1198486" y="48483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Freeform 12"/>
          <p:cNvSpPr/>
          <p:nvPr/>
        </p:nvSpPr>
        <p:spPr bwMode="auto">
          <a:xfrm>
            <a:off x="2840854" y="2069293"/>
            <a:ext cx="4055122" cy="2449441"/>
          </a:xfrm>
          <a:custGeom>
            <a:avLst/>
            <a:gdLst>
              <a:gd name="connsiteX0" fmla="*/ 363985 w 4055122"/>
              <a:gd name="connsiteY0" fmla="*/ 114614 h 2449441"/>
              <a:gd name="connsiteX1" fmla="*/ 319596 w 4055122"/>
              <a:gd name="connsiteY1" fmla="*/ 150124 h 2449441"/>
              <a:gd name="connsiteX2" fmla="*/ 257453 w 4055122"/>
              <a:gd name="connsiteY2" fmla="*/ 238901 h 2449441"/>
              <a:gd name="connsiteX3" fmla="*/ 221942 w 4055122"/>
              <a:gd name="connsiteY3" fmla="*/ 292167 h 2449441"/>
              <a:gd name="connsiteX4" fmla="*/ 204187 w 4055122"/>
              <a:gd name="connsiteY4" fmla="*/ 318800 h 2449441"/>
              <a:gd name="connsiteX5" fmla="*/ 177554 w 4055122"/>
              <a:gd name="connsiteY5" fmla="*/ 363189 h 2449441"/>
              <a:gd name="connsiteX6" fmla="*/ 150921 w 4055122"/>
              <a:gd name="connsiteY6" fmla="*/ 691662 h 2449441"/>
              <a:gd name="connsiteX7" fmla="*/ 124288 w 4055122"/>
              <a:gd name="connsiteY7" fmla="*/ 780439 h 2449441"/>
              <a:gd name="connsiteX8" fmla="*/ 115410 w 4055122"/>
              <a:gd name="connsiteY8" fmla="*/ 807072 h 2449441"/>
              <a:gd name="connsiteX9" fmla="*/ 106532 w 4055122"/>
              <a:gd name="connsiteY9" fmla="*/ 842583 h 2449441"/>
              <a:gd name="connsiteX10" fmla="*/ 71022 w 4055122"/>
              <a:gd name="connsiteY10" fmla="*/ 904726 h 2449441"/>
              <a:gd name="connsiteX11" fmla="*/ 35511 w 4055122"/>
              <a:gd name="connsiteY11" fmla="*/ 975748 h 2449441"/>
              <a:gd name="connsiteX12" fmla="*/ 0 w 4055122"/>
              <a:gd name="connsiteY12" fmla="*/ 1055647 h 2449441"/>
              <a:gd name="connsiteX13" fmla="*/ 8878 w 4055122"/>
              <a:gd name="connsiteY13" fmla="*/ 1242078 h 2449441"/>
              <a:gd name="connsiteX14" fmla="*/ 17756 w 4055122"/>
              <a:gd name="connsiteY14" fmla="*/ 1268711 h 2449441"/>
              <a:gd name="connsiteX15" fmla="*/ 35511 w 4055122"/>
              <a:gd name="connsiteY15" fmla="*/ 1313099 h 2449441"/>
              <a:gd name="connsiteX16" fmla="*/ 71022 w 4055122"/>
              <a:gd name="connsiteY16" fmla="*/ 1348610 h 2449441"/>
              <a:gd name="connsiteX17" fmla="*/ 133165 w 4055122"/>
              <a:gd name="connsiteY17" fmla="*/ 1419631 h 2449441"/>
              <a:gd name="connsiteX18" fmla="*/ 186431 w 4055122"/>
              <a:gd name="connsiteY18" fmla="*/ 1490653 h 2449441"/>
              <a:gd name="connsiteX19" fmla="*/ 248575 w 4055122"/>
              <a:gd name="connsiteY19" fmla="*/ 1543919 h 2449441"/>
              <a:gd name="connsiteX20" fmla="*/ 363985 w 4055122"/>
              <a:gd name="connsiteY20" fmla="*/ 1597185 h 2449441"/>
              <a:gd name="connsiteX21" fmla="*/ 399496 w 4055122"/>
              <a:gd name="connsiteY21" fmla="*/ 1623818 h 2449441"/>
              <a:gd name="connsiteX22" fmla="*/ 452762 w 4055122"/>
              <a:gd name="connsiteY22" fmla="*/ 1668206 h 2449441"/>
              <a:gd name="connsiteX23" fmla="*/ 514905 w 4055122"/>
              <a:gd name="connsiteY23" fmla="*/ 1748105 h 2449441"/>
              <a:gd name="connsiteX24" fmla="*/ 541538 w 4055122"/>
              <a:gd name="connsiteY24" fmla="*/ 1774738 h 2449441"/>
              <a:gd name="connsiteX25" fmla="*/ 559294 w 4055122"/>
              <a:gd name="connsiteY25" fmla="*/ 1819126 h 2449441"/>
              <a:gd name="connsiteX26" fmla="*/ 585927 w 4055122"/>
              <a:gd name="connsiteY26" fmla="*/ 1836882 h 2449441"/>
              <a:gd name="connsiteX27" fmla="*/ 594804 w 4055122"/>
              <a:gd name="connsiteY27" fmla="*/ 1899025 h 2449441"/>
              <a:gd name="connsiteX28" fmla="*/ 630315 w 4055122"/>
              <a:gd name="connsiteY28" fmla="*/ 1961169 h 2449441"/>
              <a:gd name="connsiteX29" fmla="*/ 656948 w 4055122"/>
              <a:gd name="connsiteY29" fmla="*/ 1978924 h 2449441"/>
              <a:gd name="connsiteX30" fmla="*/ 719092 w 4055122"/>
              <a:gd name="connsiteY30" fmla="*/ 1996680 h 2449441"/>
              <a:gd name="connsiteX31" fmla="*/ 834501 w 4055122"/>
              <a:gd name="connsiteY31" fmla="*/ 1970047 h 2449441"/>
              <a:gd name="connsiteX32" fmla="*/ 870012 w 4055122"/>
              <a:gd name="connsiteY32" fmla="*/ 1952291 h 2449441"/>
              <a:gd name="connsiteX33" fmla="*/ 949911 w 4055122"/>
              <a:gd name="connsiteY33" fmla="*/ 1899025 h 2449441"/>
              <a:gd name="connsiteX34" fmla="*/ 1003177 w 4055122"/>
              <a:gd name="connsiteY34" fmla="*/ 1890148 h 2449441"/>
              <a:gd name="connsiteX35" fmla="*/ 1038688 w 4055122"/>
              <a:gd name="connsiteY35" fmla="*/ 1872392 h 2449441"/>
              <a:gd name="connsiteX36" fmla="*/ 1083076 w 4055122"/>
              <a:gd name="connsiteY36" fmla="*/ 1845759 h 2449441"/>
              <a:gd name="connsiteX37" fmla="*/ 1109709 w 4055122"/>
              <a:gd name="connsiteY37" fmla="*/ 1836882 h 2449441"/>
              <a:gd name="connsiteX38" fmla="*/ 1198486 w 4055122"/>
              <a:gd name="connsiteY38" fmla="*/ 1801371 h 2449441"/>
              <a:gd name="connsiteX39" fmla="*/ 1233996 w 4055122"/>
              <a:gd name="connsiteY39" fmla="*/ 1774738 h 2449441"/>
              <a:gd name="connsiteX40" fmla="*/ 1331651 w 4055122"/>
              <a:gd name="connsiteY40" fmla="*/ 1730350 h 2449441"/>
              <a:gd name="connsiteX41" fmla="*/ 1384917 w 4055122"/>
              <a:gd name="connsiteY41" fmla="*/ 1703717 h 2449441"/>
              <a:gd name="connsiteX42" fmla="*/ 1553593 w 4055122"/>
              <a:gd name="connsiteY42" fmla="*/ 1623818 h 2449441"/>
              <a:gd name="connsiteX43" fmla="*/ 1677880 w 4055122"/>
              <a:gd name="connsiteY43" fmla="*/ 1526163 h 2449441"/>
              <a:gd name="connsiteX44" fmla="*/ 2112886 w 4055122"/>
              <a:gd name="connsiteY44" fmla="*/ 1339732 h 2449441"/>
              <a:gd name="connsiteX45" fmla="*/ 2237173 w 4055122"/>
              <a:gd name="connsiteY45" fmla="*/ 1304222 h 2449441"/>
              <a:gd name="connsiteX46" fmla="*/ 2334828 w 4055122"/>
              <a:gd name="connsiteY46" fmla="*/ 1286466 h 2449441"/>
              <a:gd name="connsiteX47" fmla="*/ 2450237 w 4055122"/>
              <a:gd name="connsiteY47" fmla="*/ 1295344 h 2449441"/>
              <a:gd name="connsiteX48" fmla="*/ 2494626 w 4055122"/>
              <a:gd name="connsiteY48" fmla="*/ 1304222 h 2449441"/>
              <a:gd name="connsiteX49" fmla="*/ 2530136 w 4055122"/>
              <a:gd name="connsiteY49" fmla="*/ 1330855 h 2449441"/>
              <a:gd name="connsiteX50" fmla="*/ 2574525 w 4055122"/>
              <a:gd name="connsiteY50" fmla="*/ 1357488 h 2449441"/>
              <a:gd name="connsiteX51" fmla="*/ 2610035 w 4055122"/>
              <a:gd name="connsiteY51" fmla="*/ 1384121 h 2449441"/>
              <a:gd name="connsiteX52" fmla="*/ 2689934 w 4055122"/>
              <a:gd name="connsiteY52" fmla="*/ 1410754 h 2449441"/>
              <a:gd name="connsiteX53" fmla="*/ 2725445 w 4055122"/>
              <a:gd name="connsiteY53" fmla="*/ 1428509 h 2449441"/>
              <a:gd name="connsiteX54" fmla="*/ 2752078 w 4055122"/>
              <a:gd name="connsiteY54" fmla="*/ 1437387 h 2449441"/>
              <a:gd name="connsiteX55" fmla="*/ 2778711 w 4055122"/>
              <a:gd name="connsiteY55" fmla="*/ 1464020 h 2449441"/>
              <a:gd name="connsiteX56" fmla="*/ 2814222 w 4055122"/>
              <a:gd name="connsiteY56" fmla="*/ 1481775 h 2449441"/>
              <a:gd name="connsiteX57" fmla="*/ 2831977 w 4055122"/>
              <a:gd name="connsiteY57" fmla="*/ 1517286 h 2449441"/>
              <a:gd name="connsiteX58" fmla="*/ 2867488 w 4055122"/>
              <a:gd name="connsiteY58" fmla="*/ 1579429 h 2449441"/>
              <a:gd name="connsiteX59" fmla="*/ 2876365 w 4055122"/>
              <a:gd name="connsiteY59" fmla="*/ 1606062 h 2449441"/>
              <a:gd name="connsiteX60" fmla="*/ 2902998 w 4055122"/>
              <a:gd name="connsiteY60" fmla="*/ 1614940 h 2449441"/>
              <a:gd name="connsiteX61" fmla="*/ 2974020 w 4055122"/>
              <a:gd name="connsiteY61" fmla="*/ 1694839 h 2449441"/>
              <a:gd name="connsiteX62" fmla="*/ 3018408 w 4055122"/>
              <a:gd name="connsiteY62" fmla="*/ 1721472 h 2449441"/>
              <a:gd name="connsiteX63" fmla="*/ 3089429 w 4055122"/>
              <a:gd name="connsiteY63" fmla="*/ 1765860 h 2449441"/>
              <a:gd name="connsiteX64" fmla="*/ 3098307 w 4055122"/>
              <a:gd name="connsiteY64" fmla="*/ 1792493 h 2449441"/>
              <a:gd name="connsiteX65" fmla="*/ 3169329 w 4055122"/>
              <a:gd name="connsiteY65" fmla="*/ 1854637 h 2449441"/>
              <a:gd name="connsiteX66" fmla="*/ 3195962 w 4055122"/>
              <a:gd name="connsiteY66" fmla="*/ 1872392 h 2449441"/>
              <a:gd name="connsiteX67" fmla="*/ 3240350 w 4055122"/>
              <a:gd name="connsiteY67" fmla="*/ 1916781 h 2449441"/>
              <a:gd name="connsiteX68" fmla="*/ 3275861 w 4055122"/>
              <a:gd name="connsiteY68" fmla="*/ 1961169 h 2449441"/>
              <a:gd name="connsiteX69" fmla="*/ 3320249 w 4055122"/>
              <a:gd name="connsiteY69" fmla="*/ 1987802 h 2449441"/>
              <a:gd name="connsiteX70" fmla="*/ 3417903 w 4055122"/>
              <a:gd name="connsiteY70" fmla="*/ 2067701 h 2449441"/>
              <a:gd name="connsiteX71" fmla="*/ 3453414 w 4055122"/>
              <a:gd name="connsiteY71" fmla="*/ 2112090 h 2449441"/>
              <a:gd name="connsiteX72" fmla="*/ 3506680 w 4055122"/>
              <a:gd name="connsiteY72" fmla="*/ 2165356 h 2449441"/>
              <a:gd name="connsiteX73" fmla="*/ 3551068 w 4055122"/>
              <a:gd name="connsiteY73" fmla="*/ 2200866 h 2449441"/>
              <a:gd name="connsiteX74" fmla="*/ 3577701 w 4055122"/>
              <a:gd name="connsiteY74" fmla="*/ 2227499 h 2449441"/>
              <a:gd name="connsiteX75" fmla="*/ 3604334 w 4055122"/>
              <a:gd name="connsiteY75" fmla="*/ 2245255 h 2449441"/>
              <a:gd name="connsiteX76" fmla="*/ 3666478 w 4055122"/>
              <a:gd name="connsiteY76" fmla="*/ 2289643 h 2449441"/>
              <a:gd name="connsiteX77" fmla="*/ 3675356 w 4055122"/>
              <a:gd name="connsiteY77" fmla="*/ 2316276 h 2449441"/>
              <a:gd name="connsiteX78" fmla="*/ 3755255 w 4055122"/>
              <a:gd name="connsiteY78" fmla="*/ 2378420 h 2449441"/>
              <a:gd name="connsiteX79" fmla="*/ 3808521 w 4055122"/>
              <a:gd name="connsiteY79" fmla="*/ 2413930 h 2449441"/>
              <a:gd name="connsiteX80" fmla="*/ 3835154 w 4055122"/>
              <a:gd name="connsiteY80" fmla="*/ 2431686 h 2449441"/>
              <a:gd name="connsiteX81" fmla="*/ 3870664 w 4055122"/>
              <a:gd name="connsiteY81" fmla="*/ 2440563 h 2449441"/>
              <a:gd name="connsiteX82" fmla="*/ 3897297 w 4055122"/>
              <a:gd name="connsiteY82" fmla="*/ 2449441 h 2449441"/>
              <a:gd name="connsiteX83" fmla="*/ 3950563 w 4055122"/>
              <a:gd name="connsiteY83" fmla="*/ 2431686 h 2449441"/>
              <a:gd name="connsiteX84" fmla="*/ 4021585 w 4055122"/>
              <a:gd name="connsiteY84" fmla="*/ 2369542 h 2449441"/>
              <a:gd name="connsiteX85" fmla="*/ 4021585 w 4055122"/>
              <a:gd name="connsiteY85" fmla="*/ 2183111 h 2449441"/>
              <a:gd name="connsiteX86" fmla="*/ 3986074 w 4055122"/>
              <a:gd name="connsiteY86" fmla="*/ 2138723 h 2449441"/>
              <a:gd name="connsiteX87" fmla="*/ 3950563 w 4055122"/>
              <a:gd name="connsiteY87" fmla="*/ 2067701 h 2449441"/>
              <a:gd name="connsiteX88" fmla="*/ 3906175 w 4055122"/>
              <a:gd name="connsiteY88" fmla="*/ 2023313 h 2449441"/>
              <a:gd name="connsiteX89" fmla="*/ 3870664 w 4055122"/>
              <a:gd name="connsiteY89" fmla="*/ 1987802 h 2449441"/>
              <a:gd name="connsiteX90" fmla="*/ 3861787 w 4055122"/>
              <a:gd name="connsiteY90" fmla="*/ 1961169 h 2449441"/>
              <a:gd name="connsiteX91" fmla="*/ 3844031 w 4055122"/>
              <a:gd name="connsiteY91" fmla="*/ 1934536 h 2449441"/>
              <a:gd name="connsiteX92" fmla="*/ 3781888 w 4055122"/>
              <a:gd name="connsiteY92" fmla="*/ 1872392 h 2449441"/>
              <a:gd name="connsiteX93" fmla="*/ 3719744 w 4055122"/>
              <a:gd name="connsiteY93" fmla="*/ 1828004 h 2449441"/>
              <a:gd name="connsiteX94" fmla="*/ 3577701 w 4055122"/>
              <a:gd name="connsiteY94" fmla="*/ 1632695 h 2449441"/>
              <a:gd name="connsiteX95" fmla="*/ 3515558 w 4055122"/>
              <a:gd name="connsiteY95" fmla="*/ 1552796 h 2449441"/>
              <a:gd name="connsiteX96" fmla="*/ 3311371 w 4055122"/>
              <a:gd name="connsiteY96" fmla="*/ 1286466 h 2449441"/>
              <a:gd name="connsiteX97" fmla="*/ 3266983 w 4055122"/>
              <a:gd name="connsiteY97" fmla="*/ 1259833 h 2449441"/>
              <a:gd name="connsiteX98" fmla="*/ 3231472 w 4055122"/>
              <a:gd name="connsiteY98" fmla="*/ 1250956 h 2449441"/>
              <a:gd name="connsiteX99" fmla="*/ 3213717 w 4055122"/>
              <a:gd name="connsiteY99" fmla="*/ 1188812 h 2449441"/>
              <a:gd name="connsiteX100" fmla="*/ 3231472 w 4055122"/>
              <a:gd name="connsiteY100" fmla="*/ 904726 h 2449441"/>
              <a:gd name="connsiteX101" fmla="*/ 3213717 w 4055122"/>
              <a:gd name="connsiteY101" fmla="*/ 815950 h 2449441"/>
              <a:gd name="connsiteX102" fmla="*/ 3195962 w 4055122"/>
              <a:gd name="connsiteY102" fmla="*/ 789317 h 2449441"/>
              <a:gd name="connsiteX103" fmla="*/ 3187084 w 4055122"/>
              <a:gd name="connsiteY103" fmla="*/ 727173 h 2449441"/>
              <a:gd name="connsiteX104" fmla="*/ 3169329 w 4055122"/>
              <a:gd name="connsiteY104" fmla="*/ 700540 h 2449441"/>
              <a:gd name="connsiteX105" fmla="*/ 3160451 w 4055122"/>
              <a:gd name="connsiteY105" fmla="*/ 673907 h 2449441"/>
              <a:gd name="connsiteX106" fmla="*/ 3133818 w 4055122"/>
              <a:gd name="connsiteY106" fmla="*/ 656152 h 2449441"/>
              <a:gd name="connsiteX107" fmla="*/ 3116063 w 4055122"/>
              <a:gd name="connsiteY107" fmla="*/ 638396 h 2449441"/>
              <a:gd name="connsiteX108" fmla="*/ 3053919 w 4055122"/>
              <a:gd name="connsiteY108" fmla="*/ 594008 h 2449441"/>
              <a:gd name="connsiteX109" fmla="*/ 2991775 w 4055122"/>
              <a:gd name="connsiteY109" fmla="*/ 567375 h 2449441"/>
              <a:gd name="connsiteX110" fmla="*/ 2938509 w 4055122"/>
              <a:gd name="connsiteY110" fmla="*/ 540742 h 2449441"/>
              <a:gd name="connsiteX111" fmla="*/ 2902998 w 4055122"/>
              <a:gd name="connsiteY111" fmla="*/ 522987 h 2449441"/>
              <a:gd name="connsiteX112" fmla="*/ 2787589 w 4055122"/>
              <a:gd name="connsiteY112" fmla="*/ 514109 h 2449441"/>
              <a:gd name="connsiteX113" fmla="*/ 2494626 w 4055122"/>
              <a:gd name="connsiteY113" fmla="*/ 514109 h 2449441"/>
              <a:gd name="connsiteX114" fmla="*/ 2405849 w 4055122"/>
              <a:gd name="connsiteY114" fmla="*/ 522987 h 2449441"/>
              <a:gd name="connsiteX115" fmla="*/ 2396971 w 4055122"/>
              <a:gd name="connsiteY115" fmla="*/ 567375 h 2449441"/>
              <a:gd name="connsiteX116" fmla="*/ 2281562 w 4055122"/>
              <a:gd name="connsiteY116" fmla="*/ 522987 h 2449441"/>
              <a:gd name="connsiteX117" fmla="*/ 2246051 w 4055122"/>
              <a:gd name="connsiteY117" fmla="*/ 496354 h 2449441"/>
              <a:gd name="connsiteX118" fmla="*/ 2201663 w 4055122"/>
              <a:gd name="connsiteY118" fmla="*/ 487476 h 2449441"/>
              <a:gd name="connsiteX119" fmla="*/ 2166152 w 4055122"/>
              <a:gd name="connsiteY119" fmla="*/ 460843 h 2449441"/>
              <a:gd name="connsiteX120" fmla="*/ 2104008 w 4055122"/>
              <a:gd name="connsiteY120" fmla="*/ 434210 h 2449441"/>
              <a:gd name="connsiteX121" fmla="*/ 2068497 w 4055122"/>
              <a:gd name="connsiteY121" fmla="*/ 416455 h 2449441"/>
              <a:gd name="connsiteX122" fmla="*/ 1988598 w 4055122"/>
              <a:gd name="connsiteY122" fmla="*/ 345433 h 2449441"/>
              <a:gd name="connsiteX123" fmla="*/ 1970843 w 4055122"/>
              <a:gd name="connsiteY123" fmla="*/ 318800 h 2449441"/>
              <a:gd name="connsiteX124" fmla="*/ 1837678 w 4055122"/>
              <a:gd name="connsiteY124" fmla="*/ 256657 h 2449441"/>
              <a:gd name="connsiteX125" fmla="*/ 1766657 w 4055122"/>
              <a:gd name="connsiteY125" fmla="*/ 221146 h 2449441"/>
              <a:gd name="connsiteX126" fmla="*/ 1766657 w 4055122"/>
              <a:gd name="connsiteY126" fmla="*/ 221146 h 2449441"/>
              <a:gd name="connsiteX127" fmla="*/ 1740024 w 4055122"/>
              <a:gd name="connsiteY127" fmla="*/ 203390 h 2449441"/>
              <a:gd name="connsiteX128" fmla="*/ 1722268 w 4055122"/>
              <a:gd name="connsiteY128" fmla="*/ 167880 h 2449441"/>
              <a:gd name="connsiteX129" fmla="*/ 1695635 w 4055122"/>
              <a:gd name="connsiteY129" fmla="*/ 159002 h 2449441"/>
              <a:gd name="connsiteX130" fmla="*/ 1686758 w 4055122"/>
              <a:gd name="connsiteY130" fmla="*/ 132369 h 2449441"/>
              <a:gd name="connsiteX131" fmla="*/ 1624614 w 4055122"/>
              <a:gd name="connsiteY131" fmla="*/ 114614 h 2449441"/>
              <a:gd name="connsiteX132" fmla="*/ 1562470 w 4055122"/>
              <a:gd name="connsiteY132" fmla="*/ 87981 h 2449441"/>
              <a:gd name="connsiteX133" fmla="*/ 1500327 w 4055122"/>
              <a:gd name="connsiteY133" fmla="*/ 70225 h 2449441"/>
              <a:gd name="connsiteX134" fmla="*/ 1447061 w 4055122"/>
              <a:gd name="connsiteY134" fmla="*/ 61348 h 2449441"/>
              <a:gd name="connsiteX135" fmla="*/ 1402672 w 4055122"/>
              <a:gd name="connsiteY135" fmla="*/ 52470 h 2449441"/>
              <a:gd name="connsiteX136" fmla="*/ 1180730 w 4055122"/>
              <a:gd name="connsiteY136" fmla="*/ 52470 h 2449441"/>
              <a:gd name="connsiteX137" fmla="*/ 1074198 w 4055122"/>
              <a:gd name="connsiteY137" fmla="*/ 79103 h 2449441"/>
              <a:gd name="connsiteX138" fmla="*/ 976544 w 4055122"/>
              <a:gd name="connsiteY138" fmla="*/ 96858 h 2449441"/>
              <a:gd name="connsiteX139" fmla="*/ 941033 w 4055122"/>
              <a:gd name="connsiteY139" fmla="*/ 114614 h 2449441"/>
              <a:gd name="connsiteX140" fmla="*/ 914400 w 4055122"/>
              <a:gd name="connsiteY140" fmla="*/ 132369 h 2449441"/>
              <a:gd name="connsiteX141" fmla="*/ 825624 w 4055122"/>
              <a:gd name="connsiteY141" fmla="*/ 114614 h 2449441"/>
              <a:gd name="connsiteX142" fmla="*/ 639193 w 4055122"/>
              <a:gd name="connsiteY142" fmla="*/ 105736 h 2449441"/>
              <a:gd name="connsiteX143" fmla="*/ 417251 w 4055122"/>
              <a:gd name="connsiteY143" fmla="*/ 96858 h 244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055122" h="2449441">
                <a:moveTo>
                  <a:pt x="363985" y="114614"/>
                </a:moveTo>
                <a:cubicBezTo>
                  <a:pt x="349189" y="126451"/>
                  <a:pt x="330965" y="134965"/>
                  <a:pt x="319596" y="150124"/>
                </a:cubicBezTo>
                <a:cubicBezTo>
                  <a:pt x="239030" y="257545"/>
                  <a:pt x="322348" y="195639"/>
                  <a:pt x="257453" y="238901"/>
                </a:cubicBezTo>
                <a:lnTo>
                  <a:pt x="221942" y="292167"/>
                </a:lnTo>
                <a:cubicBezTo>
                  <a:pt x="216024" y="301045"/>
                  <a:pt x="207561" y="308678"/>
                  <a:pt x="204187" y="318800"/>
                </a:cubicBezTo>
                <a:cubicBezTo>
                  <a:pt x="192662" y="353373"/>
                  <a:pt x="201926" y="338816"/>
                  <a:pt x="177554" y="363189"/>
                </a:cubicBezTo>
                <a:cubicBezTo>
                  <a:pt x="129097" y="508555"/>
                  <a:pt x="168619" y="373098"/>
                  <a:pt x="150921" y="691662"/>
                </a:cubicBezTo>
                <a:cubicBezTo>
                  <a:pt x="148854" y="728866"/>
                  <a:pt x="137153" y="746132"/>
                  <a:pt x="124288" y="780439"/>
                </a:cubicBezTo>
                <a:cubicBezTo>
                  <a:pt x="121002" y="789201"/>
                  <a:pt x="117981" y="798074"/>
                  <a:pt x="115410" y="807072"/>
                </a:cubicBezTo>
                <a:cubicBezTo>
                  <a:pt x="112058" y="818804"/>
                  <a:pt x="110816" y="831159"/>
                  <a:pt x="106532" y="842583"/>
                </a:cubicBezTo>
                <a:cubicBezTo>
                  <a:pt x="64023" y="955940"/>
                  <a:pt x="112228" y="812012"/>
                  <a:pt x="71022" y="904726"/>
                </a:cubicBezTo>
                <a:cubicBezTo>
                  <a:pt x="38378" y="978174"/>
                  <a:pt x="71974" y="939283"/>
                  <a:pt x="35511" y="975748"/>
                </a:cubicBezTo>
                <a:cubicBezTo>
                  <a:pt x="14382" y="1039136"/>
                  <a:pt x="28138" y="1013442"/>
                  <a:pt x="0" y="1055647"/>
                </a:cubicBezTo>
                <a:cubicBezTo>
                  <a:pt x="2959" y="1117791"/>
                  <a:pt x="3711" y="1180079"/>
                  <a:pt x="8878" y="1242078"/>
                </a:cubicBezTo>
                <a:cubicBezTo>
                  <a:pt x="9655" y="1251404"/>
                  <a:pt x="14470" y="1259949"/>
                  <a:pt x="17756" y="1268711"/>
                </a:cubicBezTo>
                <a:cubicBezTo>
                  <a:pt x="23351" y="1283632"/>
                  <a:pt x="26671" y="1299840"/>
                  <a:pt x="35511" y="1313099"/>
                </a:cubicBezTo>
                <a:cubicBezTo>
                  <a:pt x="44797" y="1327028"/>
                  <a:pt x="60978" y="1335218"/>
                  <a:pt x="71022" y="1348610"/>
                </a:cubicBezTo>
                <a:cubicBezTo>
                  <a:pt x="107699" y="1397513"/>
                  <a:pt x="87193" y="1373659"/>
                  <a:pt x="133165" y="1419631"/>
                </a:cubicBezTo>
                <a:cubicBezTo>
                  <a:pt x="148660" y="1466115"/>
                  <a:pt x="135426" y="1439648"/>
                  <a:pt x="186431" y="1490653"/>
                </a:cubicBezTo>
                <a:cubicBezTo>
                  <a:pt x="209031" y="1513253"/>
                  <a:pt x="220103" y="1526836"/>
                  <a:pt x="248575" y="1543919"/>
                </a:cubicBezTo>
                <a:cubicBezTo>
                  <a:pt x="339124" y="1598248"/>
                  <a:pt x="264152" y="1542731"/>
                  <a:pt x="363985" y="1597185"/>
                </a:cubicBezTo>
                <a:cubicBezTo>
                  <a:pt x="376975" y="1604270"/>
                  <a:pt x="387456" y="1615218"/>
                  <a:pt x="399496" y="1623818"/>
                </a:cubicBezTo>
                <a:cubicBezTo>
                  <a:pt x="442756" y="1654717"/>
                  <a:pt x="411312" y="1626756"/>
                  <a:pt x="452762" y="1668206"/>
                </a:cubicBezTo>
                <a:cubicBezTo>
                  <a:pt x="469579" y="1718660"/>
                  <a:pt x="455022" y="1688222"/>
                  <a:pt x="514905" y="1748105"/>
                </a:cubicBezTo>
                <a:lnTo>
                  <a:pt x="541538" y="1774738"/>
                </a:lnTo>
                <a:cubicBezTo>
                  <a:pt x="547457" y="1789534"/>
                  <a:pt x="550031" y="1806158"/>
                  <a:pt x="559294" y="1819126"/>
                </a:cubicBezTo>
                <a:cubicBezTo>
                  <a:pt x="565496" y="1827808"/>
                  <a:pt x="581594" y="1827132"/>
                  <a:pt x="585927" y="1836882"/>
                </a:cubicBezTo>
                <a:cubicBezTo>
                  <a:pt x="594425" y="1856003"/>
                  <a:pt x="590700" y="1878507"/>
                  <a:pt x="594804" y="1899025"/>
                </a:cubicBezTo>
                <a:cubicBezTo>
                  <a:pt x="599882" y="1924418"/>
                  <a:pt x="611473" y="1942327"/>
                  <a:pt x="630315" y="1961169"/>
                </a:cubicBezTo>
                <a:cubicBezTo>
                  <a:pt x="637860" y="1968714"/>
                  <a:pt x="647042" y="1974961"/>
                  <a:pt x="656948" y="1978924"/>
                </a:cubicBezTo>
                <a:cubicBezTo>
                  <a:pt x="676951" y="1986925"/>
                  <a:pt x="698377" y="1990761"/>
                  <a:pt x="719092" y="1996680"/>
                </a:cubicBezTo>
                <a:cubicBezTo>
                  <a:pt x="742766" y="1991945"/>
                  <a:pt x="802271" y="1983860"/>
                  <a:pt x="834501" y="1970047"/>
                </a:cubicBezTo>
                <a:cubicBezTo>
                  <a:pt x="846665" y="1964834"/>
                  <a:pt x="858789" y="1959305"/>
                  <a:pt x="870012" y="1952291"/>
                </a:cubicBezTo>
                <a:cubicBezTo>
                  <a:pt x="898648" y="1934393"/>
                  <a:pt x="916950" y="1911010"/>
                  <a:pt x="949911" y="1899025"/>
                </a:cubicBezTo>
                <a:cubicBezTo>
                  <a:pt x="966828" y="1892874"/>
                  <a:pt x="985422" y="1893107"/>
                  <a:pt x="1003177" y="1890148"/>
                </a:cubicBezTo>
                <a:cubicBezTo>
                  <a:pt x="1015014" y="1884229"/>
                  <a:pt x="1027119" y="1878819"/>
                  <a:pt x="1038688" y="1872392"/>
                </a:cubicBezTo>
                <a:cubicBezTo>
                  <a:pt x="1053772" y="1864012"/>
                  <a:pt x="1067643" y="1853476"/>
                  <a:pt x="1083076" y="1845759"/>
                </a:cubicBezTo>
                <a:cubicBezTo>
                  <a:pt x="1091446" y="1841574"/>
                  <a:pt x="1101020" y="1840357"/>
                  <a:pt x="1109709" y="1836882"/>
                </a:cubicBezTo>
                <a:cubicBezTo>
                  <a:pt x="1210791" y="1796450"/>
                  <a:pt x="1137876" y="1821575"/>
                  <a:pt x="1198486" y="1801371"/>
                </a:cubicBezTo>
                <a:cubicBezTo>
                  <a:pt x="1210323" y="1792493"/>
                  <a:pt x="1221449" y="1782580"/>
                  <a:pt x="1233996" y="1774738"/>
                </a:cubicBezTo>
                <a:cubicBezTo>
                  <a:pt x="1255891" y="1761054"/>
                  <a:pt x="1314858" y="1738101"/>
                  <a:pt x="1331651" y="1730350"/>
                </a:cubicBezTo>
                <a:cubicBezTo>
                  <a:pt x="1349675" y="1722031"/>
                  <a:pt x="1366893" y="1712036"/>
                  <a:pt x="1384917" y="1703717"/>
                </a:cubicBezTo>
                <a:cubicBezTo>
                  <a:pt x="1442930" y="1676942"/>
                  <a:pt x="1498467" y="1659862"/>
                  <a:pt x="1553593" y="1623818"/>
                </a:cubicBezTo>
                <a:cubicBezTo>
                  <a:pt x="1597691" y="1594985"/>
                  <a:pt x="1632012" y="1552088"/>
                  <a:pt x="1677880" y="1526163"/>
                </a:cubicBezTo>
                <a:cubicBezTo>
                  <a:pt x="1816906" y="1447583"/>
                  <a:pt x="1961981" y="1388411"/>
                  <a:pt x="2112886" y="1339732"/>
                </a:cubicBezTo>
                <a:cubicBezTo>
                  <a:pt x="2153892" y="1326504"/>
                  <a:pt x="2195276" y="1314277"/>
                  <a:pt x="2237173" y="1304222"/>
                </a:cubicBezTo>
                <a:cubicBezTo>
                  <a:pt x="2269345" y="1296501"/>
                  <a:pt x="2302276" y="1292385"/>
                  <a:pt x="2334828" y="1286466"/>
                </a:cubicBezTo>
                <a:cubicBezTo>
                  <a:pt x="2373298" y="1289425"/>
                  <a:pt x="2411890" y="1291083"/>
                  <a:pt x="2450237" y="1295344"/>
                </a:cubicBezTo>
                <a:cubicBezTo>
                  <a:pt x="2465234" y="1297010"/>
                  <a:pt x="2480837" y="1298094"/>
                  <a:pt x="2494626" y="1304222"/>
                </a:cubicBezTo>
                <a:cubicBezTo>
                  <a:pt x="2508147" y="1310231"/>
                  <a:pt x="2517825" y="1322648"/>
                  <a:pt x="2530136" y="1330855"/>
                </a:cubicBezTo>
                <a:cubicBezTo>
                  <a:pt x="2544493" y="1340427"/>
                  <a:pt x="2560168" y="1347916"/>
                  <a:pt x="2574525" y="1357488"/>
                </a:cubicBezTo>
                <a:cubicBezTo>
                  <a:pt x="2586836" y="1365695"/>
                  <a:pt x="2597101" y="1376936"/>
                  <a:pt x="2610035" y="1384121"/>
                </a:cubicBezTo>
                <a:cubicBezTo>
                  <a:pt x="2663832" y="1414008"/>
                  <a:pt x="2640434" y="1392192"/>
                  <a:pt x="2689934" y="1410754"/>
                </a:cubicBezTo>
                <a:cubicBezTo>
                  <a:pt x="2702325" y="1415401"/>
                  <a:pt x="2713281" y="1423296"/>
                  <a:pt x="2725445" y="1428509"/>
                </a:cubicBezTo>
                <a:cubicBezTo>
                  <a:pt x="2734046" y="1432195"/>
                  <a:pt x="2743200" y="1434428"/>
                  <a:pt x="2752078" y="1437387"/>
                </a:cubicBezTo>
                <a:cubicBezTo>
                  <a:pt x="2760956" y="1446265"/>
                  <a:pt x="2768495" y="1456723"/>
                  <a:pt x="2778711" y="1464020"/>
                </a:cubicBezTo>
                <a:cubicBezTo>
                  <a:pt x="2789480" y="1471712"/>
                  <a:pt x="2804864" y="1472417"/>
                  <a:pt x="2814222" y="1481775"/>
                </a:cubicBezTo>
                <a:cubicBezTo>
                  <a:pt x="2823580" y="1491133"/>
                  <a:pt x="2825411" y="1505796"/>
                  <a:pt x="2831977" y="1517286"/>
                </a:cubicBezTo>
                <a:cubicBezTo>
                  <a:pt x="2857447" y="1561860"/>
                  <a:pt x="2844495" y="1525780"/>
                  <a:pt x="2867488" y="1579429"/>
                </a:cubicBezTo>
                <a:cubicBezTo>
                  <a:pt x="2871174" y="1588030"/>
                  <a:pt x="2869748" y="1599445"/>
                  <a:pt x="2876365" y="1606062"/>
                </a:cubicBezTo>
                <a:cubicBezTo>
                  <a:pt x="2882982" y="1612679"/>
                  <a:pt x="2894120" y="1611981"/>
                  <a:pt x="2902998" y="1614940"/>
                </a:cubicBezTo>
                <a:cubicBezTo>
                  <a:pt x="2923198" y="1645239"/>
                  <a:pt x="2940238" y="1674570"/>
                  <a:pt x="2974020" y="1694839"/>
                </a:cubicBezTo>
                <a:cubicBezTo>
                  <a:pt x="2988816" y="1703717"/>
                  <a:pt x="3004272" y="1711577"/>
                  <a:pt x="3018408" y="1721472"/>
                </a:cubicBezTo>
                <a:cubicBezTo>
                  <a:pt x="3084201" y="1767528"/>
                  <a:pt x="3037858" y="1748671"/>
                  <a:pt x="3089429" y="1765860"/>
                </a:cubicBezTo>
                <a:cubicBezTo>
                  <a:pt x="3092388" y="1774738"/>
                  <a:pt x="3093116" y="1784707"/>
                  <a:pt x="3098307" y="1792493"/>
                </a:cubicBezTo>
                <a:cubicBezTo>
                  <a:pt x="3109257" y="1808918"/>
                  <a:pt x="3159027" y="1846911"/>
                  <a:pt x="3169329" y="1854637"/>
                </a:cubicBezTo>
                <a:cubicBezTo>
                  <a:pt x="3177865" y="1861039"/>
                  <a:pt x="3187932" y="1865366"/>
                  <a:pt x="3195962" y="1872392"/>
                </a:cubicBezTo>
                <a:cubicBezTo>
                  <a:pt x="3211710" y="1886171"/>
                  <a:pt x="3226352" y="1901228"/>
                  <a:pt x="3240350" y="1916781"/>
                </a:cubicBezTo>
                <a:cubicBezTo>
                  <a:pt x="3253026" y="1930865"/>
                  <a:pt x="3261699" y="1948581"/>
                  <a:pt x="3275861" y="1961169"/>
                </a:cubicBezTo>
                <a:cubicBezTo>
                  <a:pt x="3288758" y="1972633"/>
                  <a:pt x="3306993" y="1976756"/>
                  <a:pt x="3320249" y="1987802"/>
                </a:cubicBezTo>
                <a:cubicBezTo>
                  <a:pt x="3427501" y="2077179"/>
                  <a:pt x="3340041" y="2028770"/>
                  <a:pt x="3417903" y="2067701"/>
                </a:cubicBezTo>
                <a:cubicBezTo>
                  <a:pt x="3435922" y="2139776"/>
                  <a:pt x="3409936" y="2078273"/>
                  <a:pt x="3453414" y="2112090"/>
                </a:cubicBezTo>
                <a:cubicBezTo>
                  <a:pt x="3473234" y="2127506"/>
                  <a:pt x="3487072" y="2149670"/>
                  <a:pt x="3506680" y="2165356"/>
                </a:cubicBezTo>
                <a:cubicBezTo>
                  <a:pt x="3521476" y="2177193"/>
                  <a:pt x="3536808" y="2188389"/>
                  <a:pt x="3551068" y="2200866"/>
                </a:cubicBezTo>
                <a:cubicBezTo>
                  <a:pt x="3560517" y="2209133"/>
                  <a:pt x="3568056" y="2219461"/>
                  <a:pt x="3577701" y="2227499"/>
                </a:cubicBezTo>
                <a:cubicBezTo>
                  <a:pt x="3585898" y="2234330"/>
                  <a:pt x="3596233" y="2238311"/>
                  <a:pt x="3604334" y="2245255"/>
                </a:cubicBezTo>
                <a:cubicBezTo>
                  <a:pt x="3657950" y="2291211"/>
                  <a:pt x="3617542" y="2273330"/>
                  <a:pt x="3666478" y="2289643"/>
                </a:cubicBezTo>
                <a:cubicBezTo>
                  <a:pt x="3669437" y="2298521"/>
                  <a:pt x="3669611" y="2308889"/>
                  <a:pt x="3675356" y="2316276"/>
                </a:cubicBezTo>
                <a:cubicBezTo>
                  <a:pt x="3717274" y="2370171"/>
                  <a:pt x="3711496" y="2363833"/>
                  <a:pt x="3755255" y="2378420"/>
                </a:cubicBezTo>
                <a:cubicBezTo>
                  <a:pt x="3786463" y="2425232"/>
                  <a:pt x="3755015" y="2390999"/>
                  <a:pt x="3808521" y="2413930"/>
                </a:cubicBezTo>
                <a:cubicBezTo>
                  <a:pt x="3818328" y="2418133"/>
                  <a:pt x="3825347" y="2427483"/>
                  <a:pt x="3835154" y="2431686"/>
                </a:cubicBezTo>
                <a:cubicBezTo>
                  <a:pt x="3846368" y="2436492"/>
                  <a:pt x="3858933" y="2437211"/>
                  <a:pt x="3870664" y="2440563"/>
                </a:cubicBezTo>
                <a:cubicBezTo>
                  <a:pt x="3879662" y="2443134"/>
                  <a:pt x="3888419" y="2446482"/>
                  <a:pt x="3897297" y="2449441"/>
                </a:cubicBezTo>
                <a:cubicBezTo>
                  <a:pt x="3915052" y="2443523"/>
                  <a:pt x="3934133" y="2440648"/>
                  <a:pt x="3950563" y="2431686"/>
                </a:cubicBezTo>
                <a:cubicBezTo>
                  <a:pt x="3974408" y="2418680"/>
                  <a:pt x="4001661" y="2389466"/>
                  <a:pt x="4021585" y="2369542"/>
                </a:cubicBezTo>
                <a:cubicBezTo>
                  <a:pt x="4047939" y="2290480"/>
                  <a:pt x="4055122" y="2294901"/>
                  <a:pt x="4021585" y="2183111"/>
                </a:cubicBezTo>
                <a:cubicBezTo>
                  <a:pt x="4016140" y="2164962"/>
                  <a:pt x="3997911" y="2153519"/>
                  <a:pt x="3986074" y="2138723"/>
                </a:cubicBezTo>
                <a:cubicBezTo>
                  <a:pt x="3975800" y="2107903"/>
                  <a:pt x="3974522" y="2097650"/>
                  <a:pt x="3950563" y="2067701"/>
                </a:cubicBezTo>
                <a:cubicBezTo>
                  <a:pt x="3937492" y="2051361"/>
                  <a:pt x="3920971" y="2038109"/>
                  <a:pt x="3906175" y="2023313"/>
                </a:cubicBezTo>
                <a:cubicBezTo>
                  <a:pt x="3882500" y="1952290"/>
                  <a:pt x="3918013" y="2035152"/>
                  <a:pt x="3870664" y="1987802"/>
                </a:cubicBezTo>
                <a:cubicBezTo>
                  <a:pt x="3864047" y="1981185"/>
                  <a:pt x="3865972" y="1969539"/>
                  <a:pt x="3861787" y="1961169"/>
                </a:cubicBezTo>
                <a:cubicBezTo>
                  <a:pt x="3857015" y="1951626"/>
                  <a:pt x="3851169" y="1942467"/>
                  <a:pt x="3844031" y="1934536"/>
                </a:cubicBezTo>
                <a:cubicBezTo>
                  <a:pt x="3824434" y="1912761"/>
                  <a:pt x="3804130" y="1891457"/>
                  <a:pt x="3781888" y="1872392"/>
                </a:cubicBezTo>
                <a:cubicBezTo>
                  <a:pt x="3762560" y="1855825"/>
                  <a:pt x="3737744" y="1846004"/>
                  <a:pt x="3719744" y="1828004"/>
                </a:cubicBezTo>
                <a:cubicBezTo>
                  <a:pt x="3662686" y="1770946"/>
                  <a:pt x="3623994" y="1697505"/>
                  <a:pt x="3577701" y="1632695"/>
                </a:cubicBezTo>
                <a:cubicBezTo>
                  <a:pt x="3558090" y="1605239"/>
                  <a:pt x="3534850" y="1580476"/>
                  <a:pt x="3515558" y="1552796"/>
                </a:cubicBezTo>
                <a:cubicBezTo>
                  <a:pt x="3405555" y="1394965"/>
                  <a:pt x="3423245" y="1370371"/>
                  <a:pt x="3311371" y="1286466"/>
                </a:cubicBezTo>
                <a:cubicBezTo>
                  <a:pt x="3297567" y="1276113"/>
                  <a:pt x="3282751" y="1266841"/>
                  <a:pt x="3266983" y="1259833"/>
                </a:cubicBezTo>
                <a:cubicBezTo>
                  <a:pt x="3255833" y="1254878"/>
                  <a:pt x="3243309" y="1253915"/>
                  <a:pt x="3231472" y="1250956"/>
                </a:cubicBezTo>
                <a:cubicBezTo>
                  <a:pt x="3225554" y="1230241"/>
                  <a:pt x="3214435" y="1210344"/>
                  <a:pt x="3213717" y="1188812"/>
                </a:cubicBezTo>
                <a:cubicBezTo>
                  <a:pt x="3210113" y="1080678"/>
                  <a:pt x="3220440" y="1004023"/>
                  <a:pt x="3231472" y="904726"/>
                </a:cubicBezTo>
                <a:cubicBezTo>
                  <a:pt x="3225554" y="875134"/>
                  <a:pt x="3222592" y="844794"/>
                  <a:pt x="3213717" y="815950"/>
                </a:cubicBezTo>
                <a:cubicBezTo>
                  <a:pt x="3210579" y="805752"/>
                  <a:pt x="3199028" y="799537"/>
                  <a:pt x="3195962" y="789317"/>
                </a:cubicBezTo>
                <a:cubicBezTo>
                  <a:pt x="3189949" y="769274"/>
                  <a:pt x="3193097" y="747216"/>
                  <a:pt x="3187084" y="727173"/>
                </a:cubicBezTo>
                <a:cubicBezTo>
                  <a:pt x="3184018" y="716953"/>
                  <a:pt x="3174101" y="710083"/>
                  <a:pt x="3169329" y="700540"/>
                </a:cubicBezTo>
                <a:cubicBezTo>
                  <a:pt x="3165144" y="692170"/>
                  <a:pt x="3166297" y="681214"/>
                  <a:pt x="3160451" y="673907"/>
                </a:cubicBezTo>
                <a:cubicBezTo>
                  <a:pt x="3153786" y="665576"/>
                  <a:pt x="3142149" y="662817"/>
                  <a:pt x="3133818" y="656152"/>
                </a:cubicBezTo>
                <a:cubicBezTo>
                  <a:pt x="3127282" y="650923"/>
                  <a:pt x="3122493" y="643754"/>
                  <a:pt x="3116063" y="638396"/>
                </a:cubicBezTo>
                <a:cubicBezTo>
                  <a:pt x="3110030" y="633369"/>
                  <a:pt x="3065451" y="599774"/>
                  <a:pt x="3053919" y="594008"/>
                </a:cubicBezTo>
                <a:cubicBezTo>
                  <a:pt x="2954317" y="544207"/>
                  <a:pt x="3121095" y="641270"/>
                  <a:pt x="2991775" y="567375"/>
                </a:cubicBezTo>
                <a:cubicBezTo>
                  <a:pt x="2906472" y="518631"/>
                  <a:pt x="3019893" y="575621"/>
                  <a:pt x="2938509" y="540742"/>
                </a:cubicBezTo>
                <a:cubicBezTo>
                  <a:pt x="2926345" y="535529"/>
                  <a:pt x="2916031" y="525287"/>
                  <a:pt x="2902998" y="522987"/>
                </a:cubicBezTo>
                <a:cubicBezTo>
                  <a:pt x="2865002" y="516282"/>
                  <a:pt x="2826059" y="517068"/>
                  <a:pt x="2787589" y="514109"/>
                </a:cubicBezTo>
                <a:cubicBezTo>
                  <a:pt x="2677951" y="477562"/>
                  <a:pt x="2758323" y="500924"/>
                  <a:pt x="2494626" y="514109"/>
                </a:cubicBezTo>
                <a:cubicBezTo>
                  <a:pt x="2464923" y="515594"/>
                  <a:pt x="2435441" y="520028"/>
                  <a:pt x="2405849" y="522987"/>
                </a:cubicBezTo>
                <a:cubicBezTo>
                  <a:pt x="2402890" y="537783"/>
                  <a:pt x="2411817" y="564676"/>
                  <a:pt x="2396971" y="567375"/>
                </a:cubicBezTo>
                <a:cubicBezTo>
                  <a:pt x="2359258" y="574232"/>
                  <a:pt x="2312737" y="545255"/>
                  <a:pt x="2281562" y="522987"/>
                </a:cubicBezTo>
                <a:cubicBezTo>
                  <a:pt x="2269522" y="514387"/>
                  <a:pt x="2259572" y="502363"/>
                  <a:pt x="2246051" y="496354"/>
                </a:cubicBezTo>
                <a:cubicBezTo>
                  <a:pt x="2232262" y="490226"/>
                  <a:pt x="2216459" y="490435"/>
                  <a:pt x="2201663" y="487476"/>
                </a:cubicBezTo>
                <a:cubicBezTo>
                  <a:pt x="2189826" y="478598"/>
                  <a:pt x="2179142" y="467928"/>
                  <a:pt x="2166152" y="460843"/>
                </a:cubicBezTo>
                <a:cubicBezTo>
                  <a:pt x="2146367" y="450051"/>
                  <a:pt x="2124525" y="443536"/>
                  <a:pt x="2104008" y="434210"/>
                </a:cubicBezTo>
                <a:cubicBezTo>
                  <a:pt x="2091960" y="428734"/>
                  <a:pt x="2080334" y="422373"/>
                  <a:pt x="2068497" y="416455"/>
                </a:cubicBezTo>
                <a:cubicBezTo>
                  <a:pt x="2007686" y="355644"/>
                  <a:pt x="2036123" y="377118"/>
                  <a:pt x="1988598" y="345433"/>
                </a:cubicBezTo>
                <a:cubicBezTo>
                  <a:pt x="1982680" y="336555"/>
                  <a:pt x="1979175" y="325465"/>
                  <a:pt x="1970843" y="318800"/>
                </a:cubicBezTo>
                <a:cubicBezTo>
                  <a:pt x="1911937" y="271675"/>
                  <a:pt x="1903218" y="275382"/>
                  <a:pt x="1837678" y="256657"/>
                </a:cubicBezTo>
                <a:cubicBezTo>
                  <a:pt x="1806689" y="225667"/>
                  <a:pt x="1827864" y="241548"/>
                  <a:pt x="1766657" y="221146"/>
                </a:cubicBezTo>
                <a:lnTo>
                  <a:pt x="1766657" y="221146"/>
                </a:lnTo>
                <a:lnTo>
                  <a:pt x="1740024" y="203390"/>
                </a:lnTo>
                <a:cubicBezTo>
                  <a:pt x="1734105" y="191553"/>
                  <a:pt x="1731626" y="177238"/>
                  <a:pt x="1722268" y="167880"/>
                </a:cubicBezTo>
                <a:cubicBezTo>
                  <a:pt x="1715651" y="161263"/>
                  <a:pt x="1702252" y="165619"/>
                  <a:pt x="1695635" y="159002"/>
                </a:cubicBezTo>
                <a:cubicBezTo>
                  <a:pt x="1689018" y="152385"/>
                  <a:pt x="1693375" y="138986"/>
                  <a:pt x="1686758" y="132369"/>
                </a:cubicBezTo>
                <a:cubicBezTo>
                  <a:pt x="1682511" y="128122"/>
                  <a:pt x="1624923" y="114691"/>
                  <a:pt x="1624614" y="114614"/>
                </a:cubicBezTo>
                <a:cubicBezTo>
                  <a:pt x="1585513" y="88546"/>
                  <a:pt x="1610981" y="101211"/>
                  <a:pt x="1562470" y="87981"/>
                </a:cubicBezTo>
                <a:cubicBezTo>
                  <a:pt x="1541686" y="82313"/>
                  <a:pt x="1521319" y="75069"/>
                  <a:pt x="1500327" y="70225"/>
                </a:cubicBezTo>
                <a:cubicBezTo>
                  <a:pt x="1482788" y="66177"/>
                  <a:pt x="1464771" y="64568"/>
                  <a:pt x="1447061" y="61348"/>
                </a:cubicBezTo>
                <a:cubicBezTo>
                  <a:pt x="1432215" y="58649"/>
                  <a:pt x="1417468" y="55429"/>
                  <a:pt x="1402672" y="52470"/>
                </a:cubicBezTo>
                <a:cubicBezTo>
                  <a:pt x="1323966" y="0"/>
                  <a:pt x="1372454" y="24276"/>
                  <a:pt x="1180730" y="52470"/>
                </a:cubicBezTo>
                <a:cubicBezTo>
                  <a:pt x="1144516" y="57796"/>
                  <a:pt x="1110434" y="73926"/>
                  <a:pt x="1074198" y="79103"/>
                </a:cubicBezTo>
                <a:cubicBezTo>
                  <a:pt x="999976" y="89707"/>
                  <a:pt x="1032355" y="82906"/>
                  <a:pt x="976544" y="96858"/>
                </a:cubicBezTo>
                <a:cubicBezTo>
                  <a:pt x="964707" y="102777"/>
                  <a:pt x="952524" y="108048"/>
                  <a:pt x="941033" y="114614"/>
                </a:cubicBezTo>
                <a:cubicBezTo>
                  <a:pt x="931769" y="119908"/>
                  <a:pt x="925070" y="132369"/>
                  <a:pt x="914400" y="132369"/>
                </a:cubicBezTo>
                <a:cubicBezTo>
                  <a:pt x="884222" y="132369"/>
                  <a:pt x="855662" y="117521"/>
                  <a:pt x="825624" y="114614"/>
                </a:cubicBezTo>
                <a:cubicBezTo>
                  <a:pt x="763699" y="108621"/>
                  <a:pt x="701337" y="108695"/>
                  <a:pt x="639193" y="105736"/>
                </a:cubicBezTo>
                <a:cubicBezTo>
                  <a:pt x="530467" y="87614"/>
                  <a:pt x="603927" y="96858"/>
                  <a:pt x="417251" y="96858"/>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8" name="Picture 7" descr="pen.png"/>
          <p:cNvPicPr>
            <a:picLocks noChangeAspect="1"/>
          </p:cNvPicPr>
          <p:nvPr/>
        </p:nvPicPr>
        <p:blipFill>
          <a:blip r:embed="rId2"/>
          <a:stretch>
            <a:fillRect/>
          </a:stretch>
        </p:blipFill>
        <p:spPr>
          <a:xfrm rot="10800000">
            <a:off x="5257800" y="533400"/>
            <a:ext cx="1744836" cy="2506096"/>
          </a:xfrm>
          <a:prstGeom prst="rect">
            <a:avLst/>
          </a:prstGeom>
        </p:spPr>
      </p:pic>
    </p:spTree>
    <p:extLst>
      <p:ext uri="{BB962C8B-B14F-4D97-AF65-F5344CB8AC3E}">
        <p14:creationId xmlns:p14="http://schemas.microsoft.com/office/powerpoint/2010/main" val="50885976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58</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4098" name="Picture 2"/>
          <p:cNvPicPr>
            <a:picLocks noChangeAspect="1" noChangeArrowheads="1"/>
          </p:cNvPicPr>
          <p:nvPr/>
        </p:nvPicPr>
        <p:blipFill>
          <a:blip r:embed="rId2" cstate="print"/>
          <a:srcRect/>
          <a:stretch>
            <a:fillRect/>
          </a:stretch>
        </p:blipFill>
        <p:spPr bwMode="auto">
          <a:xfrm rot="18099530">
            <a:off x="6405380" y="979820"/>
            <a:ext cx="1272362" cy="721005"/>
          </a:xfrm>
          <a:prstGeom prst="rect">
            <a:avLst/>
          </a:prstGeom>
          <a:noFill/>
          <a:ln w="9525">
            <a:noFill/>
            <a:miter lim="800000"/>
            <a:headEnd/>
            <a:tailEnd/>
          </a:ln>
          <a:effectLst/>
        </p:spPr>
      </p:pic>
      <p:sp>
        <p:nvSpPr>
          <p:cNvPr id="11" name="Freeform 10"/>
          <p:cNvSpPr/>
          <p:nvPr/>
        </p:nvSpPr>
        <p:spPr bwMode="auto">
          <a:xfrm>
            <a:off x="1975176" y="845616"/>
            <a:ext cx="5567431" cy="4605885"/>
          </a:xfrm>
          <a:custGeom>
            <a:avLst/>
            <a:gdLst>
              <a:gd name="connsiteX0" fmla="*/ 368529 w 5567431"/>
              <a:gd name="connsiteY0" fmla="*/ 1409312 h 4605885"/>
              <a:gd name="connsiteX1" fmla="*/ 199853 w 5567431"/>
              <a:gd name="connsiteY1" fmla="*/ 1533600 h 4605885"/>
              <a:gd name="connsiteX2" fmla="*/ 155465 w 5567431"/>
              <a:gd name="connsiteY2" fmla="*/ 1586866 h 4605885"/>
              <a:gd name="connsiteX3" fmla="*/ 111076 w 5567431"/>
              <a:gd name="connsiteY3" fmla="*/ 1640132 h 4605885"/>
              <a:gd name="connsiteX4" fmla="*/ 75566 w 5567431"/>
              <a:gd name="connsiteY4" fmla="*/ 1711153 h 4605885"/>
              <a:gd name="connsiteX5" fmla="*/ 48933 w 5567431"/>
              <a:gd name="connsiteY5" fmla="*/ 1791052 h 4605885"/>
              <a:gd name="connsiteX6" fmla="*/ 22300 w 5567431"/>
              <a:gd name="connsiteY6" fmla="*/ 1862073 h 4605885"/>
              <a:gd name="connsiteX7" fmla="*/ 22300 w 5567431"/>
              <a:gd name="connsiteY7" fmla="*/ 2696574 h 4605885"/>
              <a:gd name="connsiteX8" fmla="*/ 84443 w 5567431"/>
              <a:gd name="connsiteY8" fmla="*/ 2776473 h 4605885"/>
              <a:gd name="connsiteX9" fmla="*/ 93321 w 5567431"/>
              <a:gd name="connsiteY9" fmla="*/ 2803106 h 4605885"/>
              <a:gd name="connsiteX10" fmla="*/ 119954 w 5567431"/>
              <a:gd name="connsiteY10" fmla="*/ 2838617 h 4605885"/>
              <a:gd name="connsiteX11" fmla="*/ 137709 w 5567431"/>
              <a:gd name="connsiteY11" fmla="*/ 2865250 h 4605885"/>
              <a:gd name="connsiteX12" fmla="*/ 173220 w 5567431"/>
              <a:gd name="connsiteY12" fmla="*/ 2936271 h 4605885"/>
              <a:gd name="connsiteX13" fmla="*/ 182098 w 5567431"/>
              <a:gd name="connsiteY13" fmla="*/ 2971782 h 4605885"/>
              <a:gd name="connsiteX14" fmla="*/ 208731 w 5567431"/>
              <a:gd name="connsiteY14" fmla="*/ 2989537 h 4605885"/>
              <a:gd name="connsiteX15" fmla="*/ 235364 w 5567431"/>
              <a:gd name="connsiteY15" fmla="*/ 3016170 h 4605885"/>
              <a:gd name="connsiteX16" fmla="*/ 261997 w 5567431"/>
              <a:gd name="connsiteY16" fmla="*/ 3033926 h 4605885"/>
              <a:gd name="connsiteX17" fmla="*/ 350774 w 5567431"/>
              <a:gd name="connsiteY17" fmla="*/ 3113825 h 4605885"/>
              <a:gd name="connsiteX18" fmla="*/ 457306 w 5567431"/>
              <a:gd name="connsiteY18" fmla="*/ 3220357 h 4605885"/>
              <a:gd name="connsiteX19" fmla="*/ 599348 w 5567431"/>
              <a:gd name="connsiteY19" fmla="*/ 3353522 h 4605885"/>
              <a:gd name="connsiteX20" fmla="*/ 661492 w 5567431"/>
              <a:gd name="connsiteY20" fmla="*/ 3380155 h 4605885"/>
              <a:gd name="connsiteX21" fmla="*/ 794657 w 5567431"/>
              <a:gd name="connsiteY21" fmla="*/ 3531075 h 4605885"/>
              <a:gd name="connsiteX22" fmla="*/ 892311 w 5567431"/>
              <a:gd name="connsiteY22" fmla="*/ 3717506 h 4605885"/>
              <a:gd name="connsiteX23" fmla="*/ 963333 w 5567431"/>
              <a:gd name="connsiteY23" fmla="*/ 3815161 h 4605885"/>
              <a:gd name="connsiteX24" fmla="*/ 1078742 w 5567431"/>
              <a:gd name="connsiteY24" fmla="*/ 3841794 h 4605885"/>
              <a:gd name="connsiteX25" fmla="*/ 1318440 w 5567431"/>
              <a:gd name="connsiteY25" fmla="*/ 3824038 h 4605885"/>
              <a:gd name="connsiteX26" fmla="*/ 1371706 w 5567431"/>
              <a:gd name="connsiteY26" fmla="*/ 3806283 h 4605885"/>
              <a:gd name="connsiteX27" fmla="*/ 1424972 w 5567431"/>
              <a:gd name="connsiteY27" fmla="*/ 3797405 h 4605885"/>
              <a:gd name="connsiteX28" fmla="*/ 1602525 w 5567431"/>
              <a:gd name="connsiteY28" fmla="*/ 3744139 h 4605885"/>
              <a:gd name="connsiteX29" fmla="*/ 1655791 w 5567431"/>
              <a:gd name="connsiteY29" fmla="*/ 3717506 h 4605885"/>
              <a:gd name="connsiteX30" fmla="*/ 1859977 w 5567431"/>
              <a:gd name="connsiteY30" fmla="*/ 3681996 h 4605885"/>
              <a:gd name="connsiteX31" fmla="*/ 2055286 w 5567431"/>
              <a:gd name="connsiteY31" fmla="*/ 3628730 h 4605885"/>
              <a:gd name="connsiteX32" fmla="*/ 2206207 w 5567431"/>
              <a:gd name="connsiteY32" fmla="*/ 3593219 h 4605885"/>
              <a:gd name="connsiteX33" fmla="*/ 2392638 w 5567431"/>
              <a:gd name="connsiteY33" fmla="*/ 3575464 h 4605885"/>
              <a:gd name="connsiteX34" fmla="*/ 2845399 w 5567431"/>
              <a:gd name="connsiteY34" fmla="*/ 3548831 h 4605885"/>
              <a:gd name="connsiteX35" fmla="*/ 2969686 w 5567431"/>
              <a:gd name="connsiteY35" fmla="*/ 3646485 h 4605885"/>
              <a:gd name="connsiteX36" fmla="*/ 3218261 w 5567431"/>
              <a:gd name="connsiteY36" fmla="*/ 3761895 h 4605885"/>
              <a:gd name="connsiteX37" fmla="*/ 3431325 w 5567431"/>
              <a:gd name="connsiteY37" fmla="*/ 3859549 h 4605885"/>
              <a:gd name="connsiteX38" fmla="*/ 3528979 w 5567431"/>
              <a:gd name="connsiteY38" fmla="*/ 3877304 h 4605885"/>
              <a:gd name="connsiteX39" fmla="*/ 3795309 w 5567431"/>
              <a:gd name="connsiteY39" fmla="*/ 3974959 h 4605885"/>
              <a:gd name="connsiteX40" fmla="*/ 3892964 w 5567431"/>
              <a:gd name="connsiteY40" fmla="*/ 4045980 h 4605885"/>
              <a:gd name="connsiteX41" fmla="*/ 3955107 w 5567431"/>
              <a:gd name="connsiteY41" fmla="*/ 4081491 h 4605885"/>
              <a:gd name="connsiteX42" fmla="*/ 3990618 w 5567431"/>
              <a:gd name="connsiteY42" fmla="*/ 4117001 h 4605885"/>
              <a:gd name="connsiteX43" fmla="*/ 4035007 w 5567431"/>
              <a:gd name="connsiteY43" fmla="*/ 4143634 h 4605885"/>
              <a:gd name="connsiteX44" fmla="*/ 4194805 w 5567431"/>
              <a:gd name="connsiteY44" fmla="*/ 4241289 h 4605885"/>
              <a:gd name="connsiteX45" fmla="*/ 4230315 w 5567431"/>
              <a:gd name="connsiteY45" fmla="*/ 4285677 h 4605885"/>
              <a:gd name="connsiteX46" fmla="*/ 4274704 w 5567431"/>
              <a:gd name="connsiteY46" fmla="*/ 4312310 h 4605885"/>
              <a:gd name="connsiteX47" fmla="*/ 4372358 w 5567431"/>
              <a:gd name="connsiteY47" fmla="*/ 4383332 h 4605885"/>
              <a:gd name="connsiteX48" fmla="*/ 4407869 w 5567431"/>
              <a:gd name="connsiteY48" fmla="*/ 4409965 h 4605885"/>
              <a:gd name="connsiteX49" fmla="*/ 4470012 w 5567431"/>
              <a:gd name="connsiteY49" fmla="*/ 4436598 h 4605885"/>
              <a:gd name="connsiteX50" fmla="*/ 4629810 w 5567431"/>
              <a:gd name="connsiteY50" fmla="*/ 4525374 h 4605885"/>
              <a:gd name="connsiteX51" fmla="*/ 4958284 w 5567431"/>
              <a:gd name="connsiteY51" fmla="*/ 4534252 h 4605885"/>
              <a:gd name="connsiteX52" fmla="*/ 4993795 w 5567431"/>
              <a:gd name="connsiteY52" fmla="*/ 4507619 h 4605885"/>
              <a:gd name="connsiteX53" fmla="*/ 5038183 w 5567431"/>
              <a:gd name="connsiteY53" fmla="*/ 4480986 h 4605885"/>
              <a:gd name="connsiteX54" fmla="*/ 5197981 w 5567431"/>
              <a:gd name="connsiteY54" fmla="*/ 4276800 h 4605885"/>
              <a:gd name="connsiteX55" fmla="*/ 5242370 w 5567431"/>
              <a:gd name="connsiteY55" fmla="*/ 4196901 h 4605885"/>
              <a:gd name="connsiteX56" fmla="*/ 5313391 w 5567431"/>
              <a:gd name="connsiteY56" fmla="*/ 4108124 h 4605885"/>
              <a:gd name="connsiteX57" fmla="*/ 5366657 w 5567431"/>
              <a:gd name="connsiteY57" fmla="*/ 4028225 h 4605885"/>
              <a:gd name="connsiteX58" fmla="*/ 5402168 w 5567431"/>
              <a:gd name="connsiteY58" fmla="*/ 3983836 h 4605885"/>
              <a:gd name="connsiteX59" fmla="*/ 5428801 w 5567431"/>
              <a:gd name="connsiteY59" fmla="*/ 3930570 h 4605885"/>
              <a:gd name="connsiteX60" fmla="*/ 5473189 w 5567431"/>
              <a:gd name="connsiteY60" fmla="*/ 3886182 h 4605885"/>
              <a:gd name="connsiteX61" fmla="*/ 5553088 w 5567431"/>
              <a:gd name="connsiteY61" fmla="*/ 3761895 h 4605885"/>
              <a:gd name="connsiteX62" fmla="*/ 5561966 w 5567431"/>
              <a:gd name="connsiteY62" fmla="*/ 3690873 h 4605885"/>
              <a:gd name="connsiteX63" fmla="*/ 5517577 w 5567431"/>
              <a:gd name="connsiteY63" fmla="*/ 3610974 h 4605885"/>
              <a:gd name="connsiteX64" fmla="*/ 5482067 w 5567431"/>
              <a:gd name="connsiteY64" fmla="*/ 3522198 h 4605885"/>
              <a:gd name="connsiteX65" fmla="*/ 5446556 w 5567431"/>
              <a:gd name="connsiteY65" fmla="*/ 3442299 h 4605885"/>
              <a:gd name="connsiteX66" fmla="*/ 5411045 w 5567431"/>
              <a:gd name="connsiteY66" fmla="*/ 3344644 h 4605885"/>
              <a:gd name="connsiteX67" fmla="*/ 5384412 w 5567431"/>
              <a:gd name="connsiteY67" fmla="*/ 3238112 h 4605885"/>
              <a:gd name="connsiteX68" fmla="*/ 5206859 w 5567431"/>
              <a:gd name="connsiteY68" fmla="*/ 2927394 h 4605885"/>
              <a:gd name="connsiteX69" fmla="*/ 5153593 w 5567431"/>
              <a:gd name="connsiteY69" fmla="*/ 2820862 h 4605885"/>
              <a:gd name="connsiteX70" fmla="*/ 5047061 w 5567431"/>
              <a:gd name="connsiteY70" fmla="*/ 2714330 h 4605885"/>
              <a:gd name="connsiteX71" fmla="*/ 5020428 w 5567431"/>
              <a:gd name="connsiteY71" fmla="*/ 2678819 h 4605885"/>
              <a:gd name="connsiteX72" fmla="*/ 4967162 w 5567431"/>
              <a:gd name="connsiteY72" fmla="*/ 2581165 h 4605885"/>
              <a:gd name="connsiteX73" fmla="*/ 4940529 w 5567431"/>
              <a:gd name="connsiteY73" fmla="*/ 2483510 h 4605885"/>
              <a:gd name="connsiteX74" fmla="*/ 4967162 w 5567431"/>
              <a:gd name="connsiteY74" fmla="*/ 2252691 h 4605885"/>
              <a:gd name="connsiteX75" fmla="*/ 4993795 w 5567431"/>
              <a:gd name="connsiteY75" fmla="*/ 2172792 h 4605885"/>
              <a:gd name="connsiteX76" fmla="*/ 5091449 w 5567431"/>
              <a:gd name="connsiteY76" fmla="*/ 1968605 h 4605885"/>
              <a:gd name="connsiteX77" fmla="*/ 5064816 w 5567431"/>
              <a:gd name="connsiteY77" fmla="*/ 1791052 h 4605885"/>
              <a:gd name="connsiteX78" fmla="*/ 5038183 w 5567431"/>
              <a:gd name="connsiteY78" fmla="*/ 1755541 h 4605885"/>
              <a:gd name="connsiteX79" fmla="*/ 4967162 w 5567431"/>
              <a:gd name="connsiteY79" fmla="*/ 1631254 h 4605885"/>
              <a:gd name="connsiteX80" fmla="*/ 4922774 w 5567431"/>
              <a:gd name="connsiteY80" fmla="*/ 1595743 h 4605885"/>
              <a:gd name="connsiteX81" fmla="*/ 4780731 w 5567431"/>
              <a:gd name="connsiteY81" fmla="*/ 1480334 h 4605885"/>
              <a:gd name="connsiteX82" fmla="*/ 4656443 w 5567431"/>
              <a:gd name="connsiteY82" fmla="*/ 1373801 h 4605885"/>
              <a:gd name="connsiteX83" fmla="*/ 4629810 w 5567431"/>
              <a:gd name="connsiteY83" fmla="*/ 1347168 h 4605885"/>
              <a:gd name="connsiteX84" fmla="*/ 4558789 w 5567431"/>
              <a:gd name="connsiteY84" fmla="*/ 1329413 h 4605885"/>
              <a:gd name="connsiteX85" fmla="*/ 4425624 w 5567431"/>
              <a:gd name="connsiteY85" fmla="*/ 1285025 h 4605885"/>
              <a:gd name="connsiteX86" fmla="*/ 4327970 w 5567431"/>
              <a:gd name="connsiteY86" fmla="*/ 1249514 h 4605885"/>
              <a:gd name="connsiteX87" fmla="*/ 4017251 w 5567431"/>
              <a:gd name="connsiteY87" fmla="*/ 1151860 h 4605885"/>
              <a:gd name="connsiteX88" fmla="*/ 3857453 w 5567431"/>
              <a:gd name="connsiteY88" fmla="*/ 1080838 h 4605885"/>
              <a:gd name="connsiteX89" fmla="*/ 3821942 w 5567431"/>
              <a:gd name="connsiteY89" fmla="*/ 1063083 h 4605885"/>
              <a:gd name="connsiteX90" fmla="*/ 3759799 w 5567431"/>
              <a:gd name="connsiteY90" fmla="*/ 1027572 h 4605885"/>
              <a:gd name="connsiteX91" fmla="*/ 3600001 w 5567431"/>
              <a:gd name="connsiteY91" fmla="*/ 1000939 h 4605885"/>
              <a:gd name="connsiteX92" fmla="*/ 3369181 w 5567431"/>
              <a:gd name="connsiteY92" fmla="*/ 1009817 h 4605885"/>
              <a:gd name="connsiteX93" fmla="*/ 3289282 w 5567431"/>
              <a:gd name="connsiteY93" fmla="*/ 1045328 h 4605885"/>
              <a:gd name="connsiteX94" fmla="*/ 3209383 w 5567431"/>
              <a:gd name="connsiteY94" fmla="*/ 1054205 h 4605885"/>
              <a:gd name="connsiteX95" fmla="*/ 3156117 w 5567431"/>
              <a:gd name="connsiteY95" fmla="*/ 1071961 h 4605885"/>
              <a:gd name="connsiteX96" fmla="*/ 3014074 w 5567431"/>
              <a:gd name="connsiteY96" fmla="*/ 1054205 h 4605885"/>
              <a:gd name="connsiteX97" fmla="*/ 2951931 w 5567431"/>
              <a:gd name="connsiteY97" fmla="*/ 1027572 h 4605885"/>
              <a:gd name="connsiteX98" fmla="*/ 2880909 w 5567431"/>
              <a:gd name="connsiteY98" fmla="*/ 1009817 h 4605885"/>
              <a:gd name="connsiteX99" fmla="*/ 2836521 w 5567431"/>
              <a:gd name="connsiteY99" fmla="*/ 983184 h 4605885"/>
              <a:gd name="connsiteX100" fmla="*/ 2765500 w 5567431"/>
              <a:gd name="connsiteY100" fmla="*/ 903285 h 4605885"/>
              <a:gd name="connsiteX101" fmla="*/ 2756622 w 5567431"/>
              <a:gd name="connsiteY101" fmla="*/ 858897 h 4605885"/>
              <a:gd name="connsiteX102" fmla="*/ 2729989 w 5567431"/>
              <a:gd name="connsiteY102" fmla="*/ 619200 h 4605885"/>
              <a:gd name="connsiteX103" fmla="*/ 2694478 w 5567431"/>
              <a:gd name="connsiteY103" fmla="*/ 565934 h 4605885"/>
              <a:gd name="connsiteX104" fmla="*/ 2676723 w 5567431"/>
              <a:gd name="connsiteY104" fmla="*/ 486034 h 4605885"/>
              <a:gd name="connsiteX105" fmla="*/ 2667845 w 5567431"/>
              <a:gd name="connsiteY105" fmla="*/ 388380 h 4605885"/>
              <a:gd name="connsiteX106" fmla="*/ 2632335 w 5567431"/>
              <a:gd name="connsiteY106" fmla="*/ 326236 h 4605885"/>
              <a:gd name="connsiteX107" fmla="*/ 2623457 w 5567431"/>
              <a:gd name="connsiteY107" fmla="*/ 272970 h 4605885"/>
              <a:gd name="connsiteX108" fmla="*/ 2596824 w 5567431"/>
              <a:gd name="connsiteY108" fmla="*/ 228582 h 4605885"/>
              <a:gd name="connsiteX109" fmla="*/ 2552436 w 5567431"/>
              <a:gd name="connsiteY109" fmla="*/ 148683 h 4605885"/>
              <a:gd name="connsiteX110" fmla="*/ 2499170 w 5567431"/>
              <a:gd name="connsiteY110" fmla="*/ 86539 h 4605885"/>
              <a:gd name="connsiteX111" fmla="*/ 2481414 w 5567431"/>
              <a:gd name="connsiteY111" fmla="*/ 59906 h 4605885"/>
              <a:gd name="connsiteX112" fmla="*/ 2410393 w 5567431"/>
              <a:gd name="connsiteY112" fmla="*/ 24396 h 4605885"/>
              <a:gd name="connsiteX113" fmla="*/ 2374882 w 5567431"/>
              <a:gd name="connsiteY113" fmla="*/ 6640 h 4605885"/>
              <a:gd name="connsiteX114" fmla="*/ 2259473 w 5567431"/>
              <a:gd name="connsiteY114" fmla="*/ 33273 h 4605885"/>
              <a:gd name="connsiteX115" fmla="*/ 2241717 w 5567431"/>
              <a:gd name="connsiteY115" fmla="*/ 51029 h 4605885"/>
              <a:gd name="connsiteX116" fmla="*/ 2206207 w 5567431"/>
              <a:gd name="connsiteY116" fmla="*/ 104295 h 4605885"/>
              <a:gd name="connsiteX117" fmla="*/ 2197329 w 5567431"/>
              <a:gd name="connsiteY117" fmla="*/ 130928 h 4605885"/>
              <a:gd name="connsiteX118" fmla="*/ 2170696 w 5567431"/>
              <a:gd name="connsiteY118" fmla="*/ 166438 h 4605885"/>
              <a:gd name="connsiteX119" fmla="*/ 2126307 w 5567431"/>
              <a:gd name="connsiteY119" fmla="*/ 264093 h 4605885"/>
              <a:gd name="connsiteX120" fmla="*/ 2117430 w 5567431"/>
              <a:gd name="connsiteY120" fmla="*/ 299603 h 4605885"/>
              <a:gd name="connsiteX121" fmla="*/ 2073041 w 5567431"/>
              <a:gd name="connsiteY121" fmla="*/ 406135 h 4605885"/>
              <a:gd name="connsiteX122" fmla="*/ 2055286 w 5567431"/>
              <a:gd name="connsiteY122" fmla="*/ 494912 h 4605885"/>
              <a:gd name="connsiteX123" fmla="*/ 2028653 w 5567431"/>
              <a:gd name="connsiteY123" fmla="*/ 557056 h 4605885"/>
              <a:gd name="connsiteX124" fmla="*/ 2002020 w 5567431"/>
              <a:gd name="connsiteY124" fmla="*/ 592567 h 4605885"/>
              <a:gd name="connsiteX125" fmla="*/ 1957632 w 5567431"/>
              <a:gd name="connsiteY125" fmla="*/ 690221 h 4605885"/>
              <a:gd name="connsiteX126" fmla="*/ 1922121 w 5567431"/>
              <a:gd name="connsiteY126" fmla="*/ 725732 h 4605885"/>
              <a:gd name="connsiteX127" fmla="*/ 1886610 w 5567431"/>
              <a:gd name="connsiteY127" fmla="*/ 752365 h 4605885"/>
              <a:gd name="connsiteX128" fmla="*/ 1780078 w 5567431"/>
              <a:gd name="connsiteY128" fmla="*/ 778998 h 4605885"/>
              <a:gd name="connsiteX129" fmla="*/ 1495993 w 5567431"/>
              <a:gd name="connsiteY129" fmla="*/ 761242 h 4605885"/>
              <a:gd name="connsiteX130" fmla="*/ 1247418 w 5567431"/>
              <a:gd name="connsiteY130" fmla="*/ 663588 h 4605885"/>
              <a:gd name="connsiteX131" fmla="*/ 1149764 w 5567431"/>
              <a:gd name="connsiteY131" fmla="*/ 636955 h 4605885"/>
              <a:gd name="connsiteX132" fmla="*/ 1087620 w 5567431"/>
              <a:gd name="connsiteY132" fmla="*/ 583689 h 4605885"/>
              <a:gd name="connsiteX133" fmla="*/ 1043232 w 5567431"/>
              <a:gd name="connsiteY133" fmla="*/ 574811 h 4605885"/>
              <a:gd name="connsiteX134" fmla="*/ 1016599 w 5567431"/>
              <a:gd name="connsiteY134" fmla="*/ 565934 h 4605885"/>
              <a:gd name="connsiteX135" fmla="*/ 936700 w 5567431"/>
              <a:gd name="connsiteY135" fmla="*/ 574811 h 4605885"/>
              <a:gd name="connsiteX136" fmla="*/ 883434 w 5567431"/>
              <a:gd name="connsiteY136" fmla="*/ 601444 h 4605885"/>
              <a:gd name="connsiteX137" fmla="*/ 768024 w 5567431"/>
              <a:gd name="connsiteY137" fmla="*/ 628077 h 4605885"/>
              <a:gd name="connsiteX138" fmla="*/ 688125 w 5567431"/>
              <a:gd name="connsiteY138" fmla="*/ 663588 h 4605885"/>
              <a:gd name="connsiteX139" fmla="*/ 608226 w 5567431"/>
              <a:gd name="connsiteY139" fmla="*/ 690221 h 4605885"/>
              <a:gd name="connsiteX140" fmla="*/ 572715 w 5567431"/>
              <a:gd name="connsiteY140" fmla="*/ 716854 h 4605885"/>
              <a:gd name="connsiteX141" fmla="*/ 528327 w 5567431"/>
              <a:gd name="connsiteY141" fmla="*/ 734609 h 4605885"/>
              <a:gd name="connsiteX142" fmla="*/ 510572 w 5567431"/>
              <a:gd name="connsiteY142" fmla="*/ 761242 h 4605885"/>
              <a:gd name="connsiteX143" fmla="*/ 483939 w 5567431"/>
              <a:gd name="connsiteY143" fmla="*/ 770120 h 4605885"/>
              <a:gd name="connsiteX144" fmla="*/ 457306 w 5567431"/>
              <a:gd name="connsiteY144" fmla="*/ 787875 h 4605885"/>
              <a:gd name="connsiteX145" fmla="*/ 448428 w 5567431"/>
              <a:gd name="connsiteY145" fmla="*/ 814508 h 4605885"/>
              <a:gd name="connsiteX146" fmla="*/ 439550 w 5567431"/>
              <a:gd name="connsiteY146" fmla="*/ 858897 h 4605885"/>
              <a:gd name="connsiteX147" fmla="*/ 421795 w 5567431"/>
              <a:gd name="connsiteY147" fmla="*/ 885530 h 4605885"/>
              <a:gd name="connsiteX148" fmla="*/ 412917 w 5567431"/>
              <a:gd name="connsiteY148" fmla="*/ 921040 h 4605885"/>
              <a:gd name="connsiteX149" fmla="*/ 395162 w 5567431"/>
              <a:gd name="connsiteY149" fmla="*/ 956551 h 4605885"/>
              <a:gd name="connsiteX150" fmla="*/ 404040 w 5567431"/>
              <a:gd name="connsiteY150" fmla="*/ 1098594 h 4605885"/>
              <a:gd name="connsiteX151" fmla="*/ 421795 w 5567431"/>
              <a:gd name="connsiteY151" fmla="*/ 1125227 h 4605885"/>
              <a:gd name="connsiteX152" fmla="*/ 448428 w 5567431"/>
              <a:gd name="connsiteY152" fmla="*/ 1187370 h 4605885"/>
              <a:gd name="connsiteX153" fmla="*/ 475061 w 5567431"/>
              <a:gd name="connsiteY153" fmla="*/ 1240636 h 4605885"/>
              <a:gd name="connsiteX154" fmla="*/ 448428 w 5567431"/>
              <a:gd name="connsiteY154" fmla="*/ 1364924 h 4605885"/>
              <a:gd name="connsiteX155" fmla="*/ 439550 w 5567431"/>
              <a:gd name="connsiteY155" fmla="*/ 1382679 h 460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567431" h="4605885">
                <a:moveTo>
                  <a:pt x="368529" y="1409312"/>
                </a:moveTo>
                <a:cubicBezTo>
                  <a:pt x="312304" y="1450741"/>
                  <a:pt x="255117" y="1490896"/>
                  <a:pt x="199853" y="1533600"/>
                </a:cubicBezTo>
                <a:cubicBezTo>
                  <a:pt x="163431" y="1561745"/>
                  <a:pt x="182092" y="1554914"/>
                  <a:pt x="155465" y="1586866"/>
                </a:cubicBezTo>
                <a:cubicBezTo>
                  <a:pt x="130924" y="1616315"/>
                  <a:pt x="127607" y="1607071"/>
                  <a:pt x="111076" y="1640132"/>
                </a:cubicBezTo>
                <a:cubicBezTo>
                  <a:pt x="67636" y="1727011"/>
                  <a:pt x="116704" y="1649444"/>
                  <a:pt x="75566" y="1711153"/>
                </a:cubicBezTo>
                <a:cubicBezTo>
                  <a:pt x="54291" y="1796252"/>
                  <a:pt x="82363" y="1690761"/>
                  <a:pt x="48933" y="1791052"/>
                </a:cubicBezTo>
                <a:cubicBezTo>
                  <a:pt x="24759" y="1863574"/>
                  <a:pt x="58621" y="1789432"/>
                  <a:pt x="22300" y="1862073"/>
                </a:cubicBezTo>
                <a:cubicBezTo>
                  <a:pt x="0" y="2196560"/>
                  <a:pt x="1662" y="2118704"/>
                  <a:pt x="22300" y="2696574"/>
                </a:cubicBezTo>
                <a:cubicBezTo>
                  <a:pt x="23850" y="2739962"/>
                  <a:pt x="55246" y="2753116"/>
                  <a:pt x="84443" y="2776473"/>
                </a:cubicBezTo>
                <a:cubicBezTo>
                  <a:pt x="87402" y="2785351"/>
                  <a:pt x="88678" y="2794981"/>
                  <a:pt x="93321" y="2803106"/>
                </a:cubicBezTo>
                <a:cubicBezTo>
                  <a:pt x="100662" y="2815953"/>
                  <a:pt x="111354" y="2826577"/>
                  <a:pt x="119954" y="2838617"/>
                </a:cubicBezTo>
                <a:cubicBezTo>
                  <a:pt x="126156" y="2847299"/>
                  <a:pt x="132054" y="2856202"/>
                  <a:pt x="137709" y="2865250"/>
                </a:cubicBezTo>
                <a:cubicBezTo>
                  <a:pt x="161097" y="2902671"/>
                  <a:pt x="163256" y="2901399"/>
                  <a:pt x="173220" y="2936271"/>
                </a:cubicBezTo>
                <a:cubicBezTo>
                  <a:pt x="176572" y="2948003"/>
                  <a:pt x="175330" y="2961630"/>
                  <a:pt x="182098" y="2971782"/>
                </a:cubicBezTo>
                <a:cubicBezTo>
                  <a:pt x="188016" y="2980660"/>
                  <a:pt x="200534" y="2982707"/>
                  <a:pt x="208731" y="2989537"/>
                </a:cubicBezTo>
                <a:cubicBezTo>
                  <a:pt x="218376" y="2997574"/>
                  <a:pt x="225719" y="3008132"/>
                  <a:pt x="235364" y="3016170"/>
                </a:cubicBezTo>
                <a:cubicBezTo>
                  <a:pt x="243561" y="3023001"/>
                  <a:pt x="254022" y="3026837"/>
                  <a:pt x="261997" y="3033926"/>
                </a:cubicBezTo>
                <a:cubicBezTo>
                  <a:pt x="376699" y="3135884"/>
                  <a:pt x="265139" y="3049599"/>
                  <a:pt x="350774" y="3113825"/>
                </a:cubicBezTo>
                <a:cubicBezTo>
                  <a:pt x="410708" y="3213715"/>
                  <a:pt x="332614" y="3095665"/>
                  <a:pt x="457306" y="3220357"/>
                </a:cubicBezTo>
                <a:cubicBezTo>
                  <a:pt x="481331" y="3244382"/>
                  <a:pt x="563054" y="3330190"/>
                  <a:pt x="599348" y="3353522"/>
                </a:cubicBezTo>
                <a:cubicBezTo>
                  <a:pt x="618306" y="3365709"/>
                  <a:pt x="640777" y="3371277"/>
                  <a:pt x="661492" y="3380155"/>
                </a:cubicBezTo>
                <a:cubicBezTo>
                  <a:pt x="708716" y="3427379"/>
                  <a:pt x="759301" y="3473389"/>
                  <a:pt x="794657" y="3531075"/>
                </a:cubicBezTo>
                <a:cubicBezTo>
                  <a:pt x="831316" y="3590887"/>
                  <a:pt x="859183" y="3655668"/>
                  <a:pt x="892311" y="3717506"/>
                </a:cubicBezTo>
                <a:cubicBezTo>
                  <a:pt x="906574" y="3744131"/>
                  <a:pt x="931688" y="3797900"/>
                  <a:pt x="963333" y="3815161"/>
                </a:cubicBezTo>
                <a:cubicBezTo>
                  <a:pt x="988302" y="3828780"/>
                  <a:pt x="1049748" y="3836961"/>
                  <a:pt x="1078742" y="3841794"/>
                </a:cubicBezTo>
                <a:cubicBezTo>
                  <a:pt x="1158641" y="3835875"/>
                  <a:pt x="1238904" y="3833679"/>
                  <a:pt x="1318440" y="3824038"/>
                </a:cubicBezTo>
                <a:cubicBezTo>
                  <a:pt x="1337020" y="3821786"/>
                  <a:pt x="1353549" y="3810822"/>
                  <a:pt x="1371706" y="3806283"/>
                </a:cubicBezTo>
                <a:cubicBezTo>
                  <a:pt x="1389169" y="3801917"/>
                  <a:pt x="1407217" y="3800364"/>
                  <a:pt x="1424972" y="3797405"/>
                </a:cubicBezTo>
                <a:cubicBezTo>
                  <a:pt x="1559911" y="3745505"/>
                  <a:pt x="1499578" y="3758846"/>
                  <a:pt x="1602525" y="3744139"/>
                </a:cubicBezTo>
                <a:cubicBezTo>
                  <a:pt x="1620280" y="3735261"/>
                  <a:pt x="1636494" y="3722164"/>
                  <a:pt x="1655791" y="3717506"/>
                </a:cubicBezTo>
                <a:cubicBezTo>
                  <a:pt x="1722946" y="3701296"/>
                  <a:pt x="1859977" y="3681996"/>
                  <a:pt x="1859977" y="3681996"/>
                </a:cubicBezTo>
                <a:cubicBezTo>
                  <a:pt x="1995834" y="3621615"/>
                  <a:pt x="1883839" y="3663019"/>
                  <a:pt x="2055286" y="3628730"/>
                </a:cubicBezTo>
                <a:cubicBezTo>
                  <a:pt x="2105963" y="3618595"/>
                  <a:pt x="2155159" y="3601279"/>
                  <a:pt x="2206207" y="3593219"/>
                </a:cubicBezTo>
                <a:cubicBezTo>
                  <a:pt x="2267868" y="3583483"/>
                  <a:pt x="2330420" y="3580543"/>
                  <a:pt x="2392638" y="3575464"/>
                </a:cubicBezTo>
                <a:cubicBezTo>
                  <a:pt x="2624539" y="3556533"/>
                  <a:pt x="2627625" y="3558299"/>
                  <a:pt x="2845399" y="3548831"/>
                </a:cubicBezTo>
                <a:cubicBezTo>
                  <a:pt x="2882897" y="3580973"/>
                  <a:pt x="2926370" y="3621408"/>
                  <a:pt x="2969686" y="3646485"/>
                </a:cubicBezTo>
                <a:cubicBezTo>
                  <a:pt x="3049286" y="3692569"/>
                  <a:pt x="3135074" y="3723272"/>
                  <a:pt x="3218261" y="3761895"/>
                </a:cubicBezTo>
                <a:cubicBezTo>
                  <a:pt x="3286904" y="3793765"/>
                  <a:pt x="3358199" y="3837293"/>
                  <a:pt x="3431325" y="3859549"/>
                </a:cubicBezTo>
                <a:cubicBezTo>
                  <a:pt x="3462977" y="3869182"/>
                  <a:pt x="3497238" y="3867969"/>
                  <a:pt x="3528979" y="3877304"/>
                </a:cubicBezTo>
                <a:cubicBezTo>
                  <a:pt x="3553226" y="3884436"/>
                  <a:pt x="3729862" y="3942236"/>
                  <a:pt x="3795309" y="3974959"/>
                </a:cubicBezTo>
                <a:cubicBezTo>
                  <a:pt x="3937470" y="4046039"/>
                  <a:pt x="3794637" y="3974469"/>
                  <a:pt x="3892964" y="4045980"/>
                </a:cubicBezTo>
                <a:cubicBezTo>
                  <a:pt x="3912259" y="4060013"/>
                  <a:pt x="3935812" y="4067458"/>
                  <a:pt x="3955107" y="4081491"/>
                </a:cubicBezTo>
                <a:cubicBezTo>
                  <a:pt x="3968645" y="4091337"/>
                  <a:pt x="3977404" y="4106724"/>
                  <a:pt x="3990618" y="4117001"/>
                </a:cubicBezTo>
                <a:cubicBezTo>
                  <a:pt x="4004239" y="4127595"/>
                  <a:pt x="4020788" y="4133858"/>
                  <a:pt x="4035007" y="4143634"/>
                </a:cubicBezTo>
                <a:cubicBezTo>
                  <a:pt x="4168690" y="4235541"/>
                  <a:pt x="4085698" y="4194529"/>
                  <a:pt x="4194805" y="4241289"/>
                </a:cubicBezTo>
                <a:cubicBezTo>
                  <a:pt x="4206642" y="4256085"/>
                  <a:pt x="4216153" y="4273089"/>
                  <a:pt x="4230315" y="4285677"/>
                </a:cubicBezTo>
                <a:cubicBezTo>
                  <a:pt x="4243212" y="4297141"/>
                  <a:pt x="4260485" y="4302534"/>
                  <a:pt x="4274704" y="4312310"/>
                </a:cubicBezTo>
                <a:cubicBezTo>
                  <a:pt x="4307871" y="4335113"/>
                  <a:pt x="4339900" y="4359530"/>
                  <a:pt x="4372358" y="4383332"/>
                </a:cubicBezTo>
                <a:cubicBezTo>
                  <a:pt x="4384290" y="4392082"/>
                  <a:pt x="4394269" y="4404136"/>
                  <a:pt x="4407869" y="4409965"/>
                </a:cubicBezTo>
                <a:cubicBezTo>
                  <a:pt x="4428583" y="4418843"/>
                  <a:pt x="4450687" y="4425003"/>
                  <a:pt x="4470012" y="4436598"/>
                </a:cubicBezTo>
                <a:cubicBezTo>
                  <a:pt x="4627322" y="4530984"/>
                  <a:pt x="4530030" y="4505419"/>
                  <a:pt x="4629810" y="4525374"/>
                </a:cubicBezTo>
                <a:cubicBezTo>
                  <a:pt x="4790831" y="4605885"/>
                  <a:pt x="4685859" y="4574612"/>
                  <a:pt x="4958284" y="4534252"/>
                </a:cubicBezTo>
                <a:cubicBezTo>
                  <a:pt x="4970121" y="4525374"/>
                  <a:pt x="4981484" y="4515826"/>
                  <a:pt x="4993795" y="4507619"/>
                </a:cubicBezTo>
                <a:cubicBezTo>
                  <a:pt x="5008152" y="4498048"/>
                  <a:pt x="5025982" y="4493187"/>
                  <a:pt x="5038183" y="4480986"/>
                </a:cubicBezTo>
                <a:cubicBezTo>
                  <a:pt x="5101677" y="4417492"/>
                  <a:pt x="5151914" y="4352181"/>
                  <a:pt x="5197981" y="4276800"/>
                </a:cubicBezTo>
                <a:cubicBezTo>
                  <a:pt x="5213868" y="4250803"/>
                  <a:pt x="5225166" y="4222046"/>
                  <a:pt x="5242370" y="4196901"/>
                </a:cubicBezTo>
                <a:cubicBezTo>
                  <a:pt x="5263770" y="4165625"/>
                  <a:pt x="5290911" y="4138633"/>
                  <a:pt x="5313391" y="4108124"/>
                </a:cubicBezTo>
                <a:cubicBezTo>
                  <a:pt x="5332379" y="4082355"/>
                  <a:pt x="5348052" y="4054272"/>
                  <a:pt x="5366657" y="4028225"/>
                </a:cubicBezTo>
                <a:cubicBezTo>
                  <a:pt x="5377671" y="4012806"/>
                  <a:pt x="5391995" y="3999822"/>
                  <a:pt x="5402168" y="3983836"/>
                </a:cubicBezTo>
                <a:cubicBezTo>
                  <a:pt x="5412826" y="3967088"/>
                  <a:pt x="5417125" y="3946624"/>
                  <a:pt x="5428801" y="3930570"/>
                </a:cubicBezTo>
                <a:cubicBezTo>
                  <a:pt x="5441108" y="3913647"/>
                  <a:pt x="5459793" y="3902257"/>
                  <a:pt x="5473189" y="3886182"/>
                </a:cubicBezTo>
                <a:cubicBezTo>
                  <a:pt x="5510258" y="3841699"/>
                  <a:pt x="5524803" y="3811393"/>
                  <a:pt x="5553088" y="3761895"/>
                </a:cubicBezTo>
                <a:cubicBezTo>
                  <a:pt x="5556047" y="3738221"/>
                  <a:pt x="5567431" y="3714097"/>
                  <a:pt x="5561966" y="3690873"/>
                </a:cubicBezTo>
                <a:cubicBezTo>
                  <a:pt x="5554988" y="3661216"/>
                  <a:pt x="5530620" y="3638508"/>
                  <a:pt x="5517577" y="3610974"/>
                </a:cubicBezTo>
                <a:cubicBezTo>
                  <a:pt x="5503933" y="3582171"/>
                  <a:pt x="5494435" y="3551572"/>
                  <a:pt x="5482067" y="3522198"/>
                </a:cubicBezTo>
                <a:cubicBezTo>
                  <a:pt x="5470757" y="3495337"/>
                  <a:pt x="5457380" y="3469359"/>
                  <a:pt x="5446556" y="3442299"/>
                </a:cubicBezTo>
                <a:cubicBezTo>
                  <a:pt x="5433692" y="3410139"/>
                  <a:pt x="5421130" y="3377780"/>
                  <a:pt x="5411045" y="3344644"/>
                </a:cubicBezTo>
                <a:cubicBezTo>
                  <a:pt x="5400387" y="3309626"/>
                  <a:pt x="5398831" y="3271756"/>
                  <a:pt x="5384412" y="3238112"/>
                </a:cubicBezTo>
                <a:cubicBezTo>
                  <a:pt x="5272395" y="2976740"/>
                  <a:pt x="5312538" y="3108558"/>
                  <a:pt x="5206859" y="2927394"/>
                </a:cubicBezTo>
                <a:cubicBezTo>
                  <a:pt x="5186854" y="2893100"/>
                  <a:pt x="5177414" y="2852624"/>
                  <a:pt x="5153593" y="2820862"/>
                </a:cubicBezTo>
                <a:cubicBezTo>
                  <a:pt x="5123461" y="2780686"/>
                  <a:pt x="5077193" y="2754506"/>
                  <a:pt x="5047061" y="2714330"/>
                </a:cubicBezTo>
                <a:cubicBezTo>
                  <a:pt x="5038183" y="2702493"/>
                  <a:pt x="5028635" y="2691130"/>
                  <a:pt x="5020428" y="2678819"/>
                </a:cubicBezTo>
                <a:cubicBezTo>
                  <a:pt x="5003675" y="2653689"/>
                  <a:pt x="4978396" y="2608126"/>
                  <a:pt x="4967162" y="2581165"/>
                </a:cubicBezTo>
                <a:cubicBezTo>
                  <a:pt x="4949834" y="2539579"/>
                  <a:pt x="4948886" y="2525293"/>
                  <a:pt x="4940529" y="2483510"/>
                </a:cubicBezTo>
                <a:cubicBezTo>
                  <a:pt x="4949407" y="2406570"/>
                  <a:pt x="4954076" y="2329028"/>
                  <a:pt x="4967162" y="2252691"/>
                </a:cubicBezTo>
                <a:cubicBezTo>
                  <a:pt x="4971905" y="2225021"/>
                  <a:pt x="4983369" y="2198858"/>
                  <a:pt x="4993795" y="2172792"/>
                </a:cubicBezTo>
                <a:cubicBezTo>
                  <a:pt x="5045013" y="2044748"/>
                  <a:pt x="5039757" y="2059068"/>
                  <a:pt x="5091449" y="1968605"/>
                </a:cubicBezTo>
                <a:cubicBezTo>
                  <a:pt x="5104132" y="1879826"/>
                  <a:pt x="5110111" y="1901053"/>
                  <a:pt x="5064816" y="1791052"/>
                </a:cubicBezTo>
                <a:cubicBezTo>
                  <a:pt x="5059182" y="1777370"/>
                  <a:pt x="5045268" y="1768531"/>
                  <a:pt x="5038183" y="1755541"/>
                </a:cubicBezTo>
                <a:cubicBezTo>
                  <a:pt x="4997347" y="1680676"/>
                  <a:pt x="5029365" y="1699678"/>
                  <a:pt x="4967162" y="1631254"/>
                </a:cubicBezTo>
                <a:cubicBezTo>
                  <a:pt x="4954416" y="1617233"/>
                  <a:pt x="4936742" y="1608547"/>
                  <a:pt x="4922774" y="1595743"/>
                </a:cubicBezTo>
                <a:cubicBezTo>
                  <a:pt x="4702762" y="1394066"/>
                  <a:pt x="5032769" y="1677581"/>
                  <a:pt x="4780731" y="1480334"/>
                </a:cubicBezTo>
                <a:cubicBezTo>
                  <a:pt x="4737760" y="1446705"/>
                  <a:pt x="4695027" y="1412385"/>
                  <a:pt x="4656443" y="1373801"/>
                </a:cubicBezTo>
                <a:cubicBezTo>
                  <a:pt x="4647565" y="1364923"/>
                  <a:pt x="4641240" y="1352363"/>
                  <a:pt x="4629810" y="1347168"/>
                </a:cubicBezTo>
                <a:cubicBezTo>
                  <a:pt x="4607595" y="1337070"/>
                  <a:pt x="4582134" y="1336518"/>
                  <a:pt x="4558789" y="1329413"/>
                </a:cubicBezTo>
                <a:cubicBezTo>
                  <a:pt x="4514027" y="1315790"/>
                  <a:pt x="4469839" y="1300330"/>
                  <a:pt x="4425624" y="1285025"/>
                </a:cubicBezTo>
                <a:cubicBezTo>
                  <a:pt x="4392893" y="1273695"/>
                  <a:pt x="4361573" y="1257915"/>
                  <a:pt x="4327970" y="1249514"/>
                </a:cubicBezTo>
                <a:cubicBezTo>
                  <a:pt x="4225350" y="1223859"/>
                  <a:pt x="4110676" y="1198572"/>
                  <a:pt x="4017251" y="1151860"/>
                </a:cubicBezTo>
                <a:cubicBezTo>
                  <a:pt x="3765401" y="1025935"/>
                  <a:pt x="4008996" y="1141456"/>
                  <a:pt x="3857453" y="1080838"/>
                </a:cubicBezTo>
                <a:cubicBezTo>
                  <a:pt x="3845165" y="1075923"/>
                  <a:pt x="3833560" y="1069420"/>
                  <a:pt x="3821942" y="1063083"/>
                </a:cubicBezTo>
                <a:cubicBezTo>
                  <a:pt x="3800997" y="1051659"/>
                  <a:pt x="3782773" y="1034005"/>
                  <a:pt x="3759799" y="1027572"/>
                </a:cubicBezTo>
                <a:cubicBezTo>
                  <a:pt x="3707798" y="1013012"/>
                  <a:pt x="3600001" y="1000939"/>
                  <a:pt x="3600001" y="1000939"/>
                </a:cubicBezTo>
                <a:cubicBezTo>
                  <a:pt x="3523061" y="1003898"/>
                  <a:pt x="3445404" y="998928"/>
                  <a:pt x="3369181" y="1009817"/>
                </a:cubicBezTo>
                <a:cubicBezTo>
                  <a:pt x="3340329" y="1013939"/>
                  <a:pt x="3317364" y="1037528"/>
                  <a:pt x="3289282" y="1045328"/>
                </a:cubicBezTo>
                <a:cubicBezTo>
                  <a:pt x="3263463" y="1052500"/>
                  <a:pt x="3236016" y="1051246"/>
                  <a:pt x="3209383" y="1054205"/>
                </a:cubicBezTo>
                <a:cubicBezTo>
                  <a:pt x="3191628" y="1060124"/>
                  <a:pt x="3174833" y="1071961"/>
                  <a:pt x="3156117" y="1071961"/>
                </a:cubicBezTo>
                <a:cubicBezTo>
                  <a:pt x="3108401" y="1071961"/>
                  <a:pt x="3060701" y="1064341"/>
                  <a:pt x="3014074" y="1054205"/>
                </a:cubicBezTo>
                <a:cubicBezTo>
                  <a:pt x="2992052" y="1049417"/>
                  <a:pt x="2973311" y="1034699"/>
                  <a:pt x="2951931" y="1027572"/>
                </a:cubicBezTo>
                <a:cubicBezTo>
                  <a:pt x="2928781" y="1019855"/>
                  <a:pt x="2904583" y="1015735"/>
                  <a:pt x="2880909" y="1009817"/>
                </a:cubicBezTo>
                <a:cubicBezTo>
                  <a:pt x="2866113" y="1000939"/>
                  <a:pt x="2849995" y="993963"/>
                  <a:pt x="2836521" y="983184"/>
                </a:cubicBezTo>
                <a:cubicBezTo>
                  <a:pt x="2802239" y="955758"/>
                  <a:pt x="2790144" y="936143"/>
                  <a:pt x="2765500" y="903285"/>
                </a:cubicBezTo>
                <a:cubicBezTo>
                  <a:pt x="2762541" y="888489"/>
                  <a:pt x="2758494" y="873870"/>
                  <a:pt x="2756622" y="858897"/>
                </a:cubicBezTo>
                <a:cubicBezTo>
                  <a:pt x="2746651" y="779127"/>
                  <a:pt x="2774582" y="686089"/>
                  <a:pt x="2729989" y="619200"/>
                </a:cubicBezTo>
                <a:lnTo>
                  <a:pt x="2694478" y="565934"/>
                </a:lnTo>
                <a:cubicBezTo>
                  <a:pt x="2688560" y="539301"/>
                  <a:pt x="2680770" y="513015"/>
                  <a:pt x="2676723" y="486034"/>
                </a:cubicBezTo>
                <a:cubicBezTo>
                  <a:pt x="2671874" y="453710"/>
                  <a:pt x="2676593" y="419873"/>
                  <a:pt x="2667845" y="388380"/>
                </a:cubicBezTo>
                <a:cubicBezTo>
                  <a:pt x="2661460" y="365392"/>
                  <a:pt x="2644172" y="346951"/>
                  <a:pt x="2632335" y="326236"/>
                </a:cubicBezTo>
                <a:cubicBezTo>
                  <a:pt x="2629376" y="308481"/>
                  <a:pt x="2629609" y="289887"/>
                  <a:pt x="2623457" y="272970"/>
                </a:cubicBezTo>
                <a:cubicBezTo>
                  <a:pt x="2617560" y="256754"/>
                  <a:pt x="2605204" y="243666"/>
                  <a:pt x="2596824" y="228582"/>
                </a:cubicBezTo>
                <a:cubicBezTo>
                  <a:pt x="2568616" y="177808"/>
                  <a:pt x="2589445" y="204197"/>
                  <a:pt x="2552436" y="148683"/>
                </a:cubicBezTo>
                <a:cubicBezTo>
                  <a:pt x="2508108" y="82191"/>
                  <a:pt x="2544888" y="141400"/>
                  <a:pt x="2499170" y="86539"/>
                </a:cubicBezTo>
                <a:cubicBezTo>
                  <a:pt x="2492339" y="78342"/>
                  <a:pt x="2489515" y="66850"/>
                  <a:pt x="2481414" y="59906"/>
                </a:cubicBezTo>
                <a:cubicBezTo>
                  <a:pt x="2442823" y="26828"/>
                  <a:pt x="2445900" y="39613"/>
                  <a:pt x="2410393" y="24396"/>
                </a:cubicBezTo>
                <a:cubicBezTo>
                  <a:pt x="2398229" y="19183"/>
                  <a:pt x="2386719" y="12559"/>
                  <a:pt x="2374882" y="6640"/>
                </a:cubicBezTo>
                <a:cubicBezTo>
                  <a:pt x="2302769" y="13852"/>
                  <a:pt x="2301064" y="0"/>
                  <a:pt x="2259473" y="33273"/>
                </a:cubicBezTo>
                <a:cubicBezTo>
                  <a:pt x="2252937" y="38502"/>
                  <a:pt x="2247636" y="45110"/>
                  <a:pt x="2241717" y="51029"/>
                </a:cubicBezTo>
                <a:cubicBezTo>
                  <a:pt x="2220611" y="114353"/>
                  <a:pt x="2250538" y="37799"/>
                  <a:pt x="2206207" y="104295"/>
                </a:cubicBezTo>
                <a:cubicBezTo>
                  <a:pt x="2201016" y="112081"/>
                  <a:pt x="2201972" y="122803"/>
                  <a:pt x="2197329" y="130928"/>
                </a:cubicBezTo>
                <a:cubicBezTo>
                  <a:pt x="2189988" y="143774"/>
                  <a:pt x="2179574" y="154601"/>
                  <a:pt x="2170696" y="166438"/>
                </a:cubicBezTo>
                <a:cubicBezTo>
                  <a:pt x="2116895" y="327844"/>
                  <a:pt x="2190773" y="119046"/>
                  <a:pt x="2126307" y="264093"/>
                </a:cubicBezTo>
                <a:cubicBezTo>
                  <a:pt x="2121352" y="275242"/>
                  <a:pt x="2121018" y="287942"/>
                  <a:pt x="2117430" y="299603"/>
                </a:cubicBezTo>
                <a:cubicBezTo>
                  <a:pt x="2091710" y="383194"/>
                  <a:pt x="2104740" y="358588"/>
                  <a:pt x="2073041" y="406135"/>
                </a:cubicBezTo>
                <a:cubicBezTo>
                  <a:pt x="2069671" y="426355"/>
                  <a:pt x="2063437" y="472496"/>
                  <a:pt x="2055286" y="494912"/>
                </a:cubicBezTo>
                <a:cubicBezTo>
                  <a:pt x="2047584" y="516092"/>
                  <a:pt x="2039445" y="537271"/>
                  <a:pt x="2028653" y="557056"/>
                </a:cubicBezTo>
                <a:cubicBezTo>
                  <a:pt x="2021568" y="570046"/>
                  <a:pt x="2010898" y="580730"/>
                  <a:pt x="2002020" y="592567"/>
                </a:cubicBezTo>
                <a:cubicBezTo>
                  <a:pt x="1986048" y="672424"/>
                  <a:pt x="2005626" y="603832"/>
                  <a:pt x="1957632" y="690221"/>
                </a:cubicBezTo>
                <a:cubicBezTo>
                  <a:pt x="1936111" y="728960"/>
                  <a:pt x="1967316" y="710667"/>
                  <a:pt x="1922121" y="725732"/>
                </a:cubicBezTo>
                <a:cubicBezTo>
                  <a:pt x="1910284" y="734610"/>
                  <a:pt x="1899844" y="745748"/>
                  <a:pt x="1886610" y="752365"/>
                </a:cubicBezTo>
                <a:cubicBezTo>
                  <a:pt x="1851440" y="769950"/>
                  <a:pt x="1817977" y="772681"/>
                  <a:pt x="1780078" y="778998"/>
                </a:cubicBezTo>
                <a:cubicBezTo>
                  <a:pt x="1685383" y="773079"/>
                  <a:pt x="1590076" y="773514"/>
                  <a:pt x="1495993" y="761242"/>
                </a:cubicBezTo>
                <a:cubicBezTo>
                  <a:pt x="1368227" y="744577"/>
                  <a:pt x="1366105" y="711063"/>
                  <a:pt x="1247418" y="663588"/>
                </a:cubicBezTo>
                <a:cubicBezTo>
                  <a:pt x="1216091" y="651057"/>
                  <a:pt x="1182315" y="645833"/>
                  <a:pt x="1149764" y="636955"/>
                </a:cubicBezTo>
                <a:cubicBezTo>
                  <a:pt x="1129049" y="619200"/>
                  <a:pt x="1111186" y="597436"/>
                  <a:pt x="1087620" y="583689"/>
                </a:cubicBezTo>
                <a:cubicBezTo>
                  <a:pt x="1074586" y="576086"/>
                  <a:pt x="1057871" y="578471"/>
                  <a:pt x="1043232" y="574811"/>
                </a:cubicBezTo>
                <a:cubicBezTo>
                  <a:pt x="1034154" y="572541"/>
                  <a:pt x="1025477" y="568893"/>
                  <a:pt x="1016599" y="565934"/>
                </a:cubicBezTo>
                <a:cubicBezTo>
                  <a:pt x="989966" y="568893"/>
                  <a:pt x="962592" y="567907"/>
                  <a:pt x="936700" y="574811"/>
                </a:cubicBezTo>
                <a:cubicBezTo>
                  <a:pt x="917519" y="579926"/>
                  <a:pt x="901758" y="593809"/>
                  <a:pt x="883434" y="601444"/>
                </a:cubicBezTo>
                <a:cubicBezTo>
                  <a:pt x="832567" y="622639"/>
                  <a:pt x="823820" y="620107"/>
                  <a:pt x="768024" y="628077"/>
                </a:cubicBezTo>
                <a:cubicBezTo>
                  <a:pt x="741391" y="639914"/>
                  <a:pt x="715288" y="653024"/>
                  <a:pt x="688125" y="663588"/>
                </a:cubicBezTo>
                <a:cubicBezTo>
                  <a:pt x="661960" y="673763"/>
                  <a:pt x="633716" y="678457"/>
                  <a:pt x="608226" y="690221"/>
                </a:cubicBezTo>
                <a:cubicBezTo>
                  <a:pt x="594792" y="696421"/>
                  <a:pt x="585649" y="709668"/>
                  <a:pt x="572715" y="716854"/>
                </a:cubicBezTo>
                <a:cubicBezTo>
                  <a:pt x="558785" y="724593"/>
                  <a:pt x="543123" y="728691"/>
                  <a:pt x="528327" y="734609"/>
                </a:cubicBezTo>
                <a:cubicBezTo>
                  <a:pt x="522409" y="743487"/>
                  <a:pt x="518903" y="754577"/>
                  <a:pt x="510572" y="761242"/>
                </a:cubicBezTo>
                <a:cubicBezTo>
                  <a:pt x="503265" y="767088"/>
                  <a:pt x="492309" y="765935"/>
                  <a:pt x="483939" y="770120"/>
                </a:cubicBezTo>
                <a:cubicBezTo>
                  <a:pt x="474396" y="774892"/>
                  <a:pt x="466184" y="781957"/>
                  <a:pt x="457306" y="787875"/>
                </a:cubicBezTo>
                <a:cubicBezTo>
                  <a:pt x="454347" y="796753"/>
                  <a:pt x="450698" y="805430"/>
                  <a:pt x="448428" y="814508"/>
                </a:cubicBezTo>
                <a:cubicBezTo>
                  <a:pt x="444768" y="829147"/>
                  <a:pt x="444848" y="844768"/>
                  <a:pt x="439550" y="858897"/>
                </a:cubicBezTo>
                <a:cubicBezTo>
                  <a:pt x="435804" y="868887"/>
                  <a:pt x="427713" y="876652"/>
                  <a:pt x="421795" y="885530"/>
                </a:cubicBezTo>
                <a:cubicBezTo>
                  <a:pt x="418836" y="897367"/>
                  <a:pt x="417201" y="909616"/>
                  <a:pt x="412917" y="921040"/>
                </a:cubicBezTo>
                <a:cubicBezTo>
                  <a:pt x="408270" y="933431"/>
                  <a:pt x="395823" y="943333"/>
                  <a:pt x="395162" y="956551"/>
                </a:cubicBezTo>
                <a:cubicBezTo>
                  <a:pt x="392793" y="1003932"/>
                  <a:pt x="396641" y="1051734"/>
                  <a:pt x="404040" y="1098594"/>
                </a:cubicBezTo>
                <a:cubicBezTo>
                  <a:pt x="405704" y="1109133"/>
                  <a:pt x="416501" y="1115963"/>
                  <a:pt x="421795" y="1125227"/>
                </a:cubicBezTo>
                <a:cubicBezTo>
                  <a:pt x="495685" y="1254535"/>
                  <a:pt x="398630" y="1087774"/>
                  <a:pt x="448428" y="1187370"/>
                </a:cubicBezTo>
                <a:cubicBezTo>
                  <a:pt x="482847" y="1256209"/>
                  <a:pt x="452746" y="1173693"/>
                  <a:pt x="475061" y="1240636"/>
                </a:cubicBezTo>
                <a:cubicBezTo>
                  <a:pt x="467028" y="1284820"/>
                  <a:pt x="464546" y="1324632"/>
                  <a:pt x="448428" y="1364924"/>
                </a:cubicBezTo>
                <a:cubicBezTo>
                  <a:pt x="445970" y="1371068"/>
                  <a:pt x="442509" y="1376761"/>
                  <a:pt x="439550" y="1382679"/>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2" name="Freeform 11"/>
          <p:cNvSpPr/>
          <p:nvPr/>
        </p:nvSpPr>
        <p:spPr bwMode="auto">
          <a:xfrm>
            <a:off x="2334827" y="1370600"/>
            <a:ext cx="4812358" cy="3564508"/>
          </a:xfrm>
          <a:custGeom>
            <a:avLst/>
            <a:gdLst>
              <a:gd name="connsiteX0" fmla="*/ 1091954 w 4812358"/>
              <a:gd name="connsiteY0" fmla="*/ 475955 h 3564508"/>
              <a:gd name="connsiteX1" fmla="*/ 1029810 w 4812358"/>
              <a:gd name="connsiteY1" fmla="*/ 467078 h 3564508"/>
              <a:gd name="connsiteX2" fmla="*/ 1003177 w 4812358"/>
              <a:gd name="connsiteY2" fmla="*/ 458200 h 3564508"/>
              <a:gd name="connsiteX3" fmla="*/ 949911 w 4812358"/>
              <a:gd name="connsiteY3" fmla="*/ 449322 h 3564508"/>
              <a:gd name="connsiteX4" fmla="*/ 887767 w 4812358"/>
              <a:gd name="connsiteY4" fmla="*/ 422689 h 3564508"/>
              <a:gd name="connsiteX5" fmla="*/ 843379 w 4812358"/>
              <a:gd name="connsiteY5" fmla="*/ 396056 h 3564508"/>
              <a:gd name="connsiteX6" fmla="*/ 790113 w 4812358"/>
              <a:gd name="connsiteY6" fmla="*/ 360546 h 3564508"/>
              <a:gd name="connsiteX7" fmla="*/ 736847 w 4812358"/>
              <a:gd name="connsiteY7" fmla="*/ 342790 h 3564508"/>
              <a:gd name="connsiteX8" fmla="*/ 648070 w 4812358"/>
              <a:gd name="connsiteY8" fmla="*/ 351668 h 3564508"/>
              <a:gd name="connsiteX9" fmla="*/ 577049 w 4812358"/>
              <a:gd name="connsiteY9" fmla="*/ 369423 h 3564508"/>
              <a:gd name="connsiteX10" fmla="*/ 497150 w 4812358"/>
              <a:gd name="connsiteY10" fmla="*/ 387179 h 3564508"/>
              <a:gd name="connsiteX11" fmla="*/ 461639 w 4812358"/>
              <a:gd name="connsiteY11" fmla="*/ 458200 h 3564508"/>
              <a:gd name="connsiteX12" fmla="*/ 452761 w 4812358"/>
              <a:gd name="connsiteY12" fmla="*/ 484833 h 3564508"/>
              <a:gd name="connsiteX13" fmla="*/ 443884 w 4812358"/>
              <a:gd name="connsiteY13" fmla="*/ 511466 h 3564508"/>
              <a:gd name="connsiteX14" fmla="*/ 426128 w 4812358"/>
              <a:gd name="connsiteY14" fmla="*/ 644631 h 3564508"/>
              <a:gd name="connsiteX15" fmla="*/ 408373 w 4812358"/>
              <a:gd name="connsiteY15" fmla="*/ 919839 h 3564508"/>
              <a:gd name="connsiteX16" fmla="*/ 399495 w 4812358"/>
              <a:gd name="connsiteY16" fmla="*/ 946472 h 3564508"/>
              <a:gd name="connsiteX17" fmla="*/ 381740 w 4812358"/>
              <a:gd name="connsiteY17" fmla="*/ 973105 h 3564508"/>
              <a:gd name="connsiteX18" fmla="*/ 355107 w 4812358"/>
              <a:gd name="connsiteY18" fmla="*/ 1035249 h 3564508"/>
              <a:gd name="connsiteX19" fmla="*/ 328474 w 4812358"/>
              <a:gd name="connsiteY19" fmla="*/ 1061882 h 3564508"/>
              <a:gd name="connsiteX20" fmla="*/ 292963 w 4812358"/>
              <a:gd name="connsiteY20" fmla="*/ 1097392 h 3564508"/>
              <a:gd name="connsiteX21" fmla="*/ 275208 w 4812358"/>
              <a:gd name="connsiteY21" fmla="*/ 1132903 h 3564508"/>
              <a:gd name="connsiteX22" fmla="*/ 239697 w 4812358"/>
              <a:gd name="connsiteY22" fmla="*/ 1150658 h 3564508"/>
              <a:gd name="connsiteX23" fmla="*/ 168676 w 4812358"/>
              <a:gd name="connsiteY23" fmla="*/ 1203924 h 3564508"/>
              <a:gd name="connsiteX24" fmla="*/ 142043 w 4812358"/>
              <a:gd name="connsiteY24" fmla="*/ 1212802 h 3564508"/>
              <a:gd name="connsiteX25" fmla="*/ 88777 w 4812358"/>
              <a:gd name="connsiteY25" fmla="*/ 1283823 h 3564508"/>
              <a:gd name="connsiteX26" fmla="*/ 79899 w 4812358"/>
              <a:gd name="connsiteY26" fmla="*/ 1319334 h 3564508"/>
              <a:gd name="connsiteX27" fmla="*/ 71022 w 4812358"/>
              <a:gd name="connsiteY27" fmla="*/ 1390355 h 3564508"/>
              <a:gd name="connsiteX28" fmla="*/ 53266 w 4812358"/>
              <a:gd name="connsiteY28" fmla="*/ 1416988 h 3564508"/>
              <a:gd name="connsiteX29" fmla="*/ 26633 w 4812358"/>
              <a:gd name="connsiteY29" fmla="*/ 1496887 h 3564508"/>
              <a:gd name="connsiteX30" fmla="*/ 17756 w 4812358"/>
              <a:gd name="connsiteY30" fmla="*/ 1550153 h 3564508"/>
              <a:gd name="connsiteX31" fmla="*/ 0 w 4812358"/>
              <a:gd name="connsiteY31" fmla="*/ 1825361 h 3564508"/>
              <a:gd name="connsiteX32" fmla="*/ 8878 w 4812358"/>
              <a:gd name="connsiteY32" fmla="*/ 2118324 h 3564508"/>
              <a:gd name="connsiteX33" fmla="*/ 26633 w 4812358"/>
              <a:gd name="connsiteY33" fmla="*/ 2198223 h 3564508"/>
              <a:gd name="connsiteX34" fmla="*/ 35511 w 4812358"/>
              <a:gd name="connsiteY34" fmla="*/ 2224856 h 3564508"/>
              <a:gd name="connsiteX35" fmla="*/ 88777 w 4812358"/>
              <a:gd name="connsiteY35" fmla="*/ 2278122 h 3564508"/>
              <a:gd name="connsiteX36" fmla="*/ 115410 w 4812358"/>
              <a:gd name="connsiteY36" fmla="*/ 2304755 h 3564508"/>
              <a:gd name="connsiteX37" fmla="*/ 177554 w 4812358"/>
              <a:gd name="connsiteY37" fmla="*/ 2349144 h 3564508"/>
              <a:gd name="connsiteX38" fmla="*/ 204187 w 4812358"/>
              <a:gd name="connsiteY38" fmla="*/ 2384654 h 3564508"/>
              <a:gd name="connsiteX39" fmla="*/ 257453 w 4812358"/>
              <a:gd name="connsiteY39" fmla="*/ 2437920 h 3564508"/>
              <a:gd name="connsiteX40" fmla="*/ 275208 w 4812358"/>
              <a:gd name="connsiteY40" fmla="*/ 2455676 h 3564508"/>
              <a:gd name="connsiteX41" fmla="*/ 301841 w 4812358"/>
              <a:gd name="connsiteY41" fmla="*/ 2464553 h 3564508"/>
              <a:gd name="connsiteX42" fmla="*/ 319596 w 4812358"/>
              <a:gd name="connsiteY42" fmla="*/ 2491186 h 3564508"/>
              <a:gd name="connsiteX43" fmla="*/ 346229 w 4812358"/>
              <a:gd name="connsiteY43" fmla="*/ 2500064 h 3564508"/>
              <a:gd name="connsiteX44" fmla="*/ 363985 w 4812358"/>
              <a:gd name="connsiteY44" fmla="*/ 2517819 h 3564508"/>
              <a:gd name="connsiteX45" fmla="*/ 390618 w 4812358"/>
              <a:gd name="connsiteY45" fmla="*/ 2526697 h 3564508"/>
              <a:gd name="connsiteX46" fmla="*/ 417251 w 4812358"/>
              <a:gd name="connsiteY46" fmla="*/ 2544452 h 3564508"/>
              <a:gd name="connsiteX47" fmla="*/ 452761 w 4812358"/>
              <a:gd name="connsiteY47" fmla="*/ 2562208 h 3564508"/>
              <a:gd name="connsiteX48" fmla="*/ 523783 w 4812358"/>
              <a:gd name="connsiteY48" fmla="*/ 2597718 h 3564508"/>
              <a:gd name="connsiteX49" fmla="*/ 585926 w 4812358"/>
              <a:gd name="connsiteY49" fmla="*/ 2633229 h 3564508"/>
              <a:gd name="connsiteX50" fmla="*/ 683581 w 4812358"/>
              <a:gd name="connsiteY50" fmla="*/ 2722006 h 3564508"/>
              <a:gd name="connsiteX51" fmla="*/ 763480 w 4812358"/>
              <a:gd name="connsiteY51" fmla="*/ 2730883 h 3564508"/>
              <a:gd name="connsiteX52" fmla="*/ 807868 w 4812358"/>
              <a:gd name="connsiteY52" fmla="*/ 2766394 h 3564508"/>
              <a:gd name="connsiteX53" fmla="*/ 852256 w 4812358"/>
              <a:gd name="connsiteY53" fmla="*/ 2819660 h 3564508"/>
              <a:gd name="connsiteX54" fmla="*/ 905523 w 4812358"/>
              <a:gd name="connsiteY54" fmla="*/ 2855171 h 3564508"/>
              <a:gd name="connsiteX55" fmla="*/ 958789 w 4812358"/>
              <a:gd name="connsiteY55" fmla="*/ 2899559 h 3564508"/>
              <a:gd name="connsiteX56" fmla="*/ 976544 w 4812358"/>
              <a:gd name="connsiteY56" fmla="*/ 2917315 h 3564508"/>
              <a:gd name="connsiteX57" fmla="*/ 1056443 w 4812358"/>
              <a:gd name="connsiteY57" fmla="*/ 2952825 h 3564508"/>
              <a:gd name="connsiteX58" fmla="*/ 1411550 w 4812358"/>
              <a:gd name="connsiteY58" fmla="*/ 2952825 h 3564508"/>
              <a:gd name="connsiteX59" fmla="*/ 1509204 w 4812358"/>
              <a:gd name="connsiteY59" fmla="*/ 2908437 h 3564508"/>
              <a:gd name="connsiteX60" fmla="*/ 1544715 w 4812358"/>
              <a:gd name="connsiteY60" fmla="*/ 2899559 h 3564508"/>
              <a:gd name="connsiteX61" fmla="*/ 1677880 w 4812358"/>
              <a:gd name="connsiteY61" fmla="*/ 2872926 h 3564508"/>
              <a:gd name="connsiteX62" fmla="*/ 1811045 w 4812358"/>
              <a:gd name="connsiteY62" fmla="*/ 2846293 h 3564508"/>
              <a:gd name="connsiteX63" fmla="*/ 1926455 w 4812358"/>
              <a:gd name="connsiteY63" fmla="*/ 2784150 h 3564508"/>
              <a:gd name="connsiteX64" fmla="*/ 2006354 w 4812358"/>
              <a:gd name="connsiteY64" fmla="*/ 2730883 h 3564508"/>
              <a:gd name="connsiteX65" fmla="*/ 2130641 w 4812358"/>
              <a:gd name="connsiteY65" fmla="*/ 2695373 h 3564508"/>
              <a:gd name="connsiteX66" fmla="*/ 2263806 w 4812358"/>
              <a:gd name="connsiteY66" fmla="*/ 2642107 h 3564508"/>
              <a:gd name="connsiteX67" fmla="*/ 2441359 w 4812358"/>
              <a:gd name="connsiteY67" fmla="*/ 2579963 h 3564508"/>
              <a:gd name="connsiteX68" fmla="*/ 2547891 w 4812358"/>
              <a:gd name="connsiteY68" fmla="*/ 2544452 h 3564508"/>
              <a:gd name="connsiteX69" fmla="*/ 2769833 w 4812358"/>
              <a:gd name="connsiteY69" fmla="*/ 2553330 h 3564508"/>
              <a:gd name="connsiteX70" fmla="*/ 2823099 w 4812358"/>
              <a:gd name="connsiteY70" fmla="*/ 2562208 h 3564508"/>
              <a:gd name="connsiteX71" fmla="*/ 2867488 w 4812358"/>
              <a:gd name="connsiteY71" fmla="*/ 2588841 h 3564508"/>
              <a:gd name="connsiteX72" fmla="*/ 2920754 w 4812358"/>
              <a:gd name="connsiteY72" fmla="*/ 2606596 h 3564508"/>
              <a:gd name="connsiteX73" fmla="*/ 3036163 w 4812358"/>
              <a:gd name="connsiteY73" fmla="*/ 2650984 h 3564508"/>
              <a:gd name="connsiteX74" fmla="*/ 3142695 w 4812358"/>
              <a:gd name="connsiteY74" fmla="*/ 2659862 h 3564508"/>
              <a:gd name="connsiteX75" fmla="*/ 3222594 w 4812358"/>
              <a:gd name="connsiteY75" fmla="*/ 2704250 h 3564508"/>
              <a:gd name="connsiteX76" fmla="*/ 3249227 w 4812358"/>
              <a:gd name="connsiteY76" fmla="*/ 2713128 h 3564508"/>
              <a:gd name="connsiteX77" fmla="*/ 3302493 w 4812358"/>
              <a:gd name="connsiteY77" fmla="*/ 2748639 h 3564508"/>
              <a:gd name="connsiteX78" fmla="*/ 3355759 w 4812358"/>
              <a:gd name="connsiteY78" fmla="*/ 2784150 h 3564508"/>
              <a:gd name="connsiteX79" fmla="*/ 3417903 w 4812358"/>
              <a:gd name="connsiteY79" fmla="*/ 2819660 h 3564508"/>
              <a:gd name="connsiteX80" fmla="*/ 3462291 w 4812358"/>
              <a:gd name="connsiteY80" fmla="*/ 2872926 h 3564508"/>
              <a:gd name="connsiteX81" fmla="*/ 3506680 w 4812358"/>
              <a:gd name="connsiteY81" fmla="*/ 2899559 h 3564508"/>
              <a:gd name="connsiteX82" fmla="*/ 3533313 w 4812358"/>
              <a:gd name="connsiteY82" fmla="*/ 2926192 h 3564508"/>
              <a:gd name="connsiteX83" fmla="*/ 3568823 w 4812358"/>
              <a:gd name="connsiteY83" fmla="*/ 2952825 h 3564508"/>
              <a:gd name="connsiteX84" fmla="*/ 3639845 w 4812358"/>
              <a:gd name="connsiteY84" fmla="*/ 2997214 h 3564508"/>
              <a:gd name="connsiteX85" fmla="*/ 3675356 w 4812358"/>
              <a:gd name="connsiteY85" fmla="*/ 3014969 h 3564508"/>
              <a:gd name="connsiteX86" fmla="*/ 3737499 w 4812358"/>
              <a:gd name="connsiteY86" fmla="*/ 3068235 h 3564508"/>
              <a:gd name="connsiteX87" fmla="*/ 3781888 w 4812358"/>
              <a:gd name="connsiteY87" fmla="*/ 3077113 h 3564508"/>
              <a:gd name="connsiteX88" fmla="*/ 3844031 w 4812358"/>
              <a:gd name="connsiteY88" fmla="*/ 3130379 h 3564508"/>
              <a:gd name="connsiteX89" fmla="*/ 3906175 w 4812358"/>
              <a:gd name="connsiteY89" fmla="*/ 3183645 h 3564508"/>
              <a:gd name="connsiteX90" fmla="*/ 4003829 w 4812358"/>
              <a:gd name="connsiteY90" fmla="*/ 3254666 h 3564508"/>
              <a:gd name="connsiteX91" fmla="*/ 4092606 w 4812358"/>
              <a:gd name="connsiteY91" fmla="*/ 3352320 h 3564508"/>
              <a:gd name="connsiteX92" fmla="*/ 4119239 w 4812358"/>
              <a:gd name="connsiteY92" fmla="*/ 3361198 h 3564508"/>
              <a:gd name="connsiteX93" fmla="*/ 4181383 w 4812358"/>
              <a:gd name="connsiteY93" fmla="*/ 3414464 h 3564508"/>
              <a:gd name="connsiteX94" fmla="*/ 4279037 w 4812358"/>
              <a:gd name="connsiteY94" fmla="*/ 3494363 h 3564508"/>
              <a:gd name="connsiteX95" fmla="*/ 4314548 w 4812358"/>
              <a:gd name="connsiteY95" fmla="*/ 3503241 h 3564508"/>
              <a:gd name="connsiteX96" fmla="*/ 4358936 w 4812358"/>
              <a:gd name="connsiteY96" fmla="*/ 3529874 h 3564508"/>
              <a:gd name="connsiteX97" fmla="*/ 4572000 w 4812358"/>
              <a:gd name="connsiteY97" fmla="*/ 3520996 h 3564508"/>
              <a:gd name="connsiteX98" fmla="*/ 4616389 w 4812358"/>
              <a:gd name="connsiteY98" fmla="*/ 3494363 h 3564508"/>
              <a:gd name="connsiteX99" fmla="*/ 4651899 w 4812358"/>
              <a:gd name="connsiteY99" fmla="*/ 3449975 h 3564508"/>
              <a:gd name="connsiteX100" fmla="*/ 4740676 w 4812358"/>
              <a:gd name="connsiteY100" fmla="*/ 3370076 h 3564508"/>
              <a:gd name="connsiteX101" fmla="*/ 4767309 w 4812358"/>
              <a:gd name="connsiteY101" fmla="*/ 3325687 h 3564508"/>
              <a:gd name="connsiteX102" fmla="*/ 4776187 w 4812358"/>
              <a:gd name="connsiteY102" fmla="*/ 3299054 h 3564508"/>
              <a:gd name="connsiteX103" fmla="*/ 4802820 w 4812358"/>
              <a:gd name="connsiteY103" fmla="*/ 3272421 h 3564508"/>
              <a:gd name="connsiteX104" fmla="*/ 4811697 w 4812358"/>
              <a:gd name="connsiteY104" fmla="*/ 3183645 h 3564508"/>
              <a:gd name="connsiteX105" fmla="*/ 4793942 w 4812358"/>
              <a:gd name="connsiteY105" fmla="*/ 2872926 h 3564508"/>
              <a:gd name="connsiteX106" fmla="*/ 4785064 w 4812358"/>
              <a:gd name="connsiteY106" fmla="*/ 2837416 h 3564508"/>
              <a:gd name="connsiteX107" fmla="*/ 4767309 w 4812358"/>
              <a:gd name="connsiteY107" fmla="*/ 2810783 h 3564508"/>
              <a:gd name="connsiteX108" fmla="*/ 4740676 w 4812358"/>
              <a:gd name="connsiteY108" fmla="*/ 2766394 h 3564508"/>
              <a:gd name="connsiteX109" fmla="*/ 4696288 w 4812358"/>
              <a:gd name="connsiteY109" fmla="*/ 2722006 h 3564508"/>
              <a:gd name="connsiteX110" fmla="*/ 4660777 w 4812358"/>
              <a:gd name="connsiteY110" fmla="*/ 2659862 h 3564508"/>
              <a:gd name="connsiteX111" fmla="*/ 4634144 w 4812358"/>
              <a:gd name="connsiteY111" fmla="*/ 2633229 h 3564508"/>
              <a:gd name="connsiteX112" fmla="*/ 4607511 w 4812358"/>
              <a:gd name="connsiteY112" fmla="*/ 2588841 h 3564508"/>
              <a:gd name="connsiteX113" fmla="*/ 4518734 w 4812358"/>
              <a:gd name="connsiteY113" fmla="*/ 2393532 h 3564508"/>
              <a:gd name="connsiteX114" fmla="*/ 4483223 w 4812358"/>
              <a:gd name="connsiteY114" fmla="*/ 2313633 h 3564508"/>
              <a:gd name="connsiteX115" fmla="*/ 4376691 w 4812358"/>
              <a:gd name="connsiteY115" fmla="*/ 2189346 h 3564508"/>
              <a:gd name="connsiteX116" fmla="*/ 4350058 w 4812358"/>
              <a:gd name="connsiteY116" fmla="*/ 2162713 h 3564508"/>
              <a:gd name="connsiteX117" fmla="*/ 4305670 w 4812358"/>
              <a:gd name="connsiteY117" fmla="*/ 2065058 h 3564508"/>
              <a:gd name="connsiteX118" fmla="*/ 4296792 w 4812358"/>
              <a:gd name="connsiteY118" fmla="*/ 2011792 h 3564508"/>
              <a:gd name="connsiteX119" fmla="*/ 4279037 w 4812358"/>
              <a:gd name="connsiteY119" fmla="*/ 1958526 h 3564508"/>
              <a:gd name="connsiteX120" fmla="*/ 4270159 w 4812358"/>
              <a:gd name="connsiteY120" fmla="*/ 1905260 h 3564508"/>
              <a:gd name="connsiteX121" fmla="*/ 4252404 w 4812358"/>
              <a:gd name="connsiteY121" fmla="*/ 1851994 h 3564508"/>
              <a:gd name="connsiteX122" fmla="*/ 4243526 w 4812358"/>
              <a:gd name="connsiteY122" fmla="*/ 1798728 h 3564508"/>
              <a:gd name="connsiteX123" fmla="*/ 4225771 w 4812358"/>
              <a:gd name="connsiteY123" fmla="*/ 1736584 h 3564508"/>
              <a:gd name="connsiteX124" fmla="*/ 4234649 w 4812358"/>
              <a:gd name="connsiteY124" fmla="*/ 1576786 h 3564508"/>
              <a:gd name="connsiteX125" fmla="*/ 4216893 w 4812358"/>
              <a:gd name="connsiteY125" fmla="*/ 1283823 h 3564508"/>
              <a:gd name="connsiteX126" fmla="*/ 4208016 w 4812358"/>
              <a:gd name="connsiteY126" fmla="*/ 1257190 h 3564508"/>
              <a:gd name="connsiteX127" fmla="*/ 4136994 w 4812358"/>
              <a:gd name="connsiteY127" fmla="*/ 1177291 h 3564508"/>
              <a:gd name="connsiteX128" fmla="*/ 4110361 w 4812358"/>
              <a:gd name="connsiteY128" fmla="*/ 1150658 h 3564508"/>
              <a:gd name="connsiteX129" fmla="*/ 4083728 w 4812358"/>
              <a:gd name="connsiteY129" fmla="*/ 1124025 h 3564508"/>
              <a:gd name="connsiteX130" fmla="*/ 4003829 w 4812358"/>
              <a:gd name="connsiteY130" fmla="*/ 1070759 h 3564508"/>
              <a:gd name="connsiteX131" fmla="*/ 3968319 w 4812358"/>
              <a:gd name="connsiteY131" fmla="*/ 1026371 h 3564508"/>
              <a:gd name="connsiteX132" fmla="*/ 3906175 w 4812358"/>
              <a:gd name="connsiteY132" fmla="*/ 999738 h 3564508"/>
              <a:gd name="connsiteX133" fmla="*/ 3755255 w 4812358"/>
              <a:gd name="connsiteY133" fmla="*/ 973105 h 3564508"/>
              <a:gd name="connsiteX134" fmla="*/ 3613212 w 4812358"/>
              <a:gd name="connsiteY134" fmla="*/ 990860 h 3564508"/>
              <a:gd name="connsiteX135" fmla="*/ 3568823 w 4812358"/>
              <a:gd name="connsiteY135" fmla="*/ 973105 h 3564508"/>
              <a:gd name="connsiteX136" fmla="*/ 3515557 w 4812358"/>
              <a:gd name="connsiteY136" fmla="*/ 919839 h 3564508"/>
              <a:gd name="connsiteX137" fmla="*/ 3488924 w 4812358"/>
              <a:gd name="connsiteY137" fmla="*/ 902083 h 3564508"/>
              <a:gd name="connsiteX138" fmla="*/ 3444536 w 4812358"/>
              <a:gd name="connsiteY138" fmla="*/ 857695 h 3564508"/>
              <a:gd name="connsiteX139" fmla="*/ 3400148 w 4812358"/>
              <a:gd name="connsiteY139" fmla="*/ 848817 h 3564508"/>
              <a:gd name="connsiteX140" fmla="*/ 3346882 w 4812358"/>
              <a:gd name="connsiteY140" fmla="*/ 839940 h 3564508"/>
              <a:gd name="connsiteX141" fmla="*/ 3302493 w 4812358"/>
              <a:gd name="connsiteY141" fmla="*/ 822184 h 3564508"/>
              <a:gd name="connsiteX142" fmla="*/ 3222594 w 4812358"/>
              <a:gd name="connsiteY142" fmla="*/ 804429 h 3564508"/>
              <a:gd name="connsiteX143" fmla="*/ 2414726 w 4812358"/>
              <a:gd name="connsiteY143" fmla="*/ 795551 h 3564508"/>
              <a:gd name="connsiteX144" fmla="*/ 2343705 w 4812358"/>
              <a:gd name="connsiteY144" fmla="*/ 742285 h 3564508"/>
              <a:gd name="connsiteX145" fmla="*/ 2219418 w 4812358"/>
              <a:gd name="connsiteY145" fmla="*/ 617998 h 3564508"/>
              <a:gd name="connsiteX146" fmla="*/ 2139519 w 4812358"/>
              <a:gd name="connsiteY146" fmla="*/ 493711 h 3564508"/>
              <a:gd name="connsiteX147" fmla="*/ 2086253 w 4812358"/>
              <a:gd name="connsiteY147" fmla="*/ 413812 h 3564508"/>
              <a:gd name="connsiteX148" fmla="*/ 2059620 w 4812358"/>
              <a:gd name="connsiteY148" fmla="*/ 387179 h 3564508"/>
              <a:gd name="connsiteX149" fmla="*/ 2024109 w 4812358"/>
              <a:gd name="connsiteY149" fmla="*/ 342790 h 3564508"/>
              <a:gd name="connsiteX150" fmla="*/ 2015231 w 4812358"/>
              <a:gd name="connsiteY150" fmla="*/ 316157 h 3564508"/>
              <a:gd name="connsiteX151" fmla="*/ 1988598 w 4812358"/>
              <a:gd name="connsiteY151" fmla="*/ 262891 h 3564508"/>
              <a:gd name="connsiteX152" fmla="*/ 1979721 w 4812358"/>
              <a:gd name="connsiteY152" fmla="*/ 14317 h 3564508"/>
              <a:gd name="connsiteX153" fmla="*/ 1953088 w 4812358"/>
              <a:gd name="connsiteY153" fmla="*/ 5439 h 3564508"/>
              <a:gd name="connsiteX154" fmla="*/ 1917577 w 4812358"/>
              <a:gd name="connsiteY154" fmla="*/ 58705 h 3564508"/>
              <a:gd name="connsiteX155" fmla="*/ 1899822 w 4812358"/>
              <a:gd name="connsiteY155" fmla="*/ 111971 h 3564508"/>
              <a:gd name="connsiteX156" fmla="*/ 1890944 w 4812358"/>
              <a:gd name="connsiteY156" fmla="*/ 138604 h 3564508"/>
              <a:gd name="connsiteX157" fmla="*/ 1873189 w 4812358"/>
              <a:gd name="connsiteY157" fmla="*/ 174115 h 3564508"/>
              <a:gd name="connsiteX158" fmla="*/ 1855433 w 4812358"/>
              <a:gd name="connsiteY158" fmla="*/ 254014 h 3564508"/>
              <a:gd name="connsiteX159" fmla="*/ 1802167 w 4812358"/>
              <a:gd name="connsiteY159" fmla="*/ 316157 h 3564508"/>
              <a:gd name="connsiteX160" fmla="*/ 1775534 w 4812358"/>
              <a:gd name="connsiteY160" fmla="*/ 333913 h 3564508"/>
              <a:gd name="connsiteX161" fmla="*/ 1757779 w 4812358"/>
              <a:gd name="connsiteY161" fmla="*/ 387179 h 3564508"/>
              <a:gd name="connsiteX162" fmla="*/ 1704513 w 4812358"/>
              <a:gd name="connsiteY162" fmla="*/ 413812 h 3564508"/>
              <a:gd name="connsiteX163" fmla="*/ 1677880 w 4812358"/>
              <a:gd name="connsiteY163" fmla="*/ 431567 h 3564508"/>
              <a:gd name="connsiteX164" fmla="*/ 1642369 w 4812358"/>
              <a:gd name="connsiteY164" fmla="*/ 440445 h 3564508"/>
              <a:gd name="connsiteX165" fmla="*/ 1544715 w 4812358"/>
              <a:gd name="connsiteY165" fmla="*/ 475955 h 3564508"/>
              <a:gd name="connsiteX166" fmla="*/ 1509204 w 4812358"/>
              <a:gd name="connsiteY166" fmla="*/ 493711 h 3564508"/>
              <a:gd name="connsiteX167" fmla="*/ 1455938 w 4812358"/>
              <a:gd name="connsiteY167" fmla="*/ 529221 h 3564508"/>
              <a:gd name="connsiteX168" fmla="*/ 1251752 w 4812358"/>
              <a:gd name="connsiteY168" fmla="*/ 502588 h 3564508"/>
              <a:gd name="connsiteX169" fmla="*/ 1198486 w 4812358"/>
              <a:gd name="connsiteY169" fmla="*/ 484833 h 356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812358" h="3564508">
                <a:moveTo>
                  <a:pt x="1091954" y="475955"/>
                </a:moveTo>
                <a:cubicBezTo>
                  <a:pt x="1071239" y="472996"/>
                  <a:pt x="1050329" y="471182"/>
                  <a:pt x="1029810" y="467078"/>
                </a:cubicBezTo>
                <a:cubicBezTo>
                  <a:pt x="1020634" y="465243"/>
                  <a:pt x="1012312" y="460230"/>
                  <a:pt x="1003177" y="458200"/>
                </a:cubicBezTo>
                <a:cubicBezTo>
                  <a:pt x="985605" y="454295"/>
                  <a:pt x="967483" y="453227"/>
                  <a:pt x="949911" y="449322"/>
                </a:cubicBezTo>
                <a:cubicBezTo>
                  <a:pt x="928953" y="444665"/>
                  <a:pt x="905866" y="432744"/>
                  <a:pt x="887767" y="422689"/>
                </a:cubicBezTo>
                <a:cubicBezTo>
                  <a:pt x="872683" y="414309"/>
                  <a:pt x="857420" y="406085"/>
                  <a:pt x="843379" y="396056"/>
                </a:cubicBezTo>
                <a:cubicBezTo>
                  <a:pt x="800271" y="365265"/>
                  <a:pt x="858397" y="387860"/>
                  <a:pt x="790113" y="360546"/>
                </a:cubicBezTo>
                <a:cubicBezTo>
                  <a:pt x="772736" y="353595"/>
                  <a:pt x="736847" y="342790"/>
                  <a:pt x="736847" y="342790"/>
                </a:cubicBezTo>
                <a:cubicBezTo>
                  <a:pt x="707255" y="345749"/>
                  <a:pt x="677549" y="347737"/>
                  <a:pt x="648070" y="351668"/>
                </a:cubicBezTo>
                <a:cubicBezTo>
                  <a:pt x="552159" y="364457"/>
                  <a:pt x="644259" y="354488"/>
                  <a:pt x="577049" y="369423"/>
                </a:cubicBezTo>
                <a:cubicBezTo>
                  <a:pt x="483315" y="390252"/>
                  <a:pt x="557099" y="367195"/>
                  <a:pt x="497150" y="387179"/>
                </a:cubicBezTo>
                <a:cubicBezTo>
                  <a:pt x="466159" y="418168"/>
                  <a:pt x="482041" y="396993"/>
                  <a:pt x="461639" y="458200"/>
                </a:cubicBezTo>
                <a:lnTo>
                  <a:pt x="452761" y="484833"/>
                </a:lnTo>
                <a:lnTo>
                  <a:pt x="443884" y="511466"/>
                </a:lnTo>
                <a:cubicBezTo>
                  <a:pt x="437965" y="555854"/>
                  <a:pt x="429563" y="599982"/>
                  <a:pt x="426128" y="644631"/>
                </a:cubicBezTo>
                <a:cubicBezTo>
                  <a:pt x="419051" y="736632"/>
                  <a:pt x="426518" y="829119"/>
                  <a:pt x="408373" y="919839"/>
                </a:cubicBezTo>
                <a:cubicBezTo>
                  <a:pt x="406538" y="929015"/>
                  <a:pt x="403680" y="938102"/>
                  <a:pt x="399495" y="946472"/>
                </a:cubicBezTo>
                <a:cubicBezTo>
                  <a:pt x="394723" y="956015"/>
                  <a:pt x="386512" y="963562"/>
                  <a:pt x="381740" y="973105"/>
                </a:cubicBezTo>
                <a:cubicBezTo>
                  <a:pt x="362422" y="1011741"/>
                  <a:pt x="385892" y="992149"/>
                  <a:pt x="355107" y="1035249"/>
                </a:cubicBezTo>
                <a:cubicBezTo>
                  <a:pt x="347810" y="1045465"/>
                  <a:pt x="337352" y="1053004"/>
                  <a:pt x="328474" y="1061882"/>
                </a:cubicBezTo>
                <a:cubicBezTo>
                  <a:pt x="304799" y="1132906"/>
                  <a:pt x="340312" y="1050043"/>
                  <a:pt x="292963" y="1097392"/>
                </a:cubicBezTo>
                <a:cubicBezTo>
                  <a:pt x="283605" y="1106750"/>
                  <a:pt x="284566" y="1123545"/>
                  <a:pt x="275208" y="1132903"/>
                </a:cubicBezTo>
                <a:cubicBezTo>
                  <a:pt x="265850" y="1142261"/>
                  <a:pt x="251187" y="1144092"/>
                  <a:pt x="239697" y="1150658"/>
                </a:cubicBezTo>
                <a:cubicBezTo>
                  <a:pt x="175717" y="1187218"/>
                  <a:pt x="259721" y="1147021"/>
                  <a:pt x="168676" y="1203924"/>
                </a:cubicBezTo>
                <a:cubicBezTo>
                  <a:pt x="160740" y="1208884"/>
                  <a:pt x="150921" y="1209843"/>
                  <a:pt x="142043" y="1212802"/>
                </a:cubicBezTo>
                <a:cubicBezTo>
                  <a:pt x="114446" y="1240399"/>
                  <a:pt x="106426" y="1244112"/>
                  <a:pt x="88777" y="1283823"/>
                </a:cubicBezTo>
                <a:cubicBezTo>
                  <a:pt x="83822" y="1294973"/>
                  <a:pt x="82858" y="1307497"/>
                  <a:pt x="79899" y="1319334"/>
                </a:cubicBezTo>
                <a:cubicBezTo>
                  <a:pt x="76940" y="1343008"/>
                  <a:pt x="77299" y="1367338"/>
                  <a:pt x="71022" y="1390355"/>
                </a:cubicBezTo>
                <a:cubicBezTo>
                  <a:pt x="68215" y="1400649"/>
                  <a:pt x="56332" y="1406768"/>
                  <a:pt x="53266" y="1416988"/>
                </a:cubicBezTo>
                <a:cubicBezTo>
                  <a:pt x="27394" y="1503228"/>
                  <a:pt x="65510" y="1458012"/>
                  <a:pt x="26633" y="1496887"/>
                </a:cubicBezTo>
                <a:cubicBezTo>
                  <a:pt x="23674" y="1514642"/>
                  <a:pt x="19989" y="1532292"/>
                  <a:pt x="17756" y="1550153"/>
                </a:cubicBezTo>
                <a:cubicBezTo>
                  <a:pt x="5005" y="1652162"/>
                  <a:pt x="5444" y="1711045"/>
                  <a:pt x="0" y="1825361"/>
                </a:cubicBezTo>
                <a:cubicBezTo>
                  <a:pt x="2959" y="1923015"/>
                  <a:pt x="3743" y="2020760"/>
                  <a:pt x="8878" y="2118324"/>
                </a:cubicBezTo>
                <a:cubicBezTo>
                  <a:pt x="9468" y="2129540"/>
                  <a:pt x="22733" y="2184571"/>
                  <a:pt x="26633" y="2198223"/>
                </a:cubicBezTo>
                <a:cubicBezTo>
                  <a:pt x="29204" y="2207221"/>
                  <a:pt x="29766" y="2217469"/>
                  <a:pt x="35511" y="2224856"/>
                </a:cubicBezTo>
                <a:cubicBezTo>
                  <a:pt x="50927" y="2244676"/>
                  <a:pt x="71022" y="2260367"/>
                  <a:pt x="88777" y="2278122"/>
                </a:cubicBezTo>
                <a:cubicBezTo>
                  <a:pt x="97655" y="2287000"/>
                  <a:pt x="104964" y="2297791"/>
                  <a:pt x="115410" y="2304755"/>
                </a:cubicBezTo>
                <a:cubicBezTo>
                  <a:pt x="130530" y="2314835"/>
                  <a:pt x="166545" y="2338135"/>
                  <a:pt x="177554" y="2349144"/>
                </a:cubicBezTo>
                <a:cubicBezTo>
                  <a:pt x="188016" y="2359606"/>
                  <a:pt x="194289" y="2373656"/>
                  <a:pt x="204187" y="2384654"/>
                </a:cubicBezTo>
                <a:cubicBezTo>
                  <a:pt x="220985" y="2403318"/>
                  <a:pt x="239698" y="2420165"/>
                  <a:pt x="257453" y="2437920"/>
                </a:cubicBezTo>
                <a:cubicBezTo>
                  <a:pt x="263371" y="2443839"/>
                  <a:pt x="267267" y="2453029"/>
                  <a:pt x="275208" y="2455676"/>
                </a:cubicBezTo>
                <a:lnTo>
                  <a:pt x="301841" y="2464553"/>
                </a:lnTo>
                <a:cubicBezTo>
                  <a:pt x="307759" y="2473431"/>
                  <a:pt x="311265" y="2484521"/>
                  <a:pt x="319596" y="2491186"/>
                </a:cubicBezTo>
                <a:cubicBezTo>
                  <a:pt x="326903" y="2497032"/>
                  <a:pt x="338205" y="2495249"/>
                  <a:pt x="346229" y="2500064"/>
                </a:cubicBezTo>
                <a:cubicBezTo>
                  <a:pt x="353406" y="2504370"/>
                  <a:pt x="356808" y="2513513"/>
                  <a:pt x="363985" y="2517819"/>
                </a:cubicBezTo>
                <a:cubicBezTo>
                  <a:pt x="372009" y="2522634"/>
                  <a:pt x="382248" y="2522512"/>
                  <a:pt x="390618" y="2526697"/>
                </a:cubicBezTo>
                <a:cubicBezTo>
                  <a:pt x="400161" y="2531469"/>
                  <a:pt x="407987" y="2539158"/>
                  <a:pt x="417251" y="2544452"/>
                </a:cubicBezTo>
                <a:cubicBezTo>
                  <a:pt x="428741" y="2551018"/>
                  <a:pt x="441192" y="2555781"/>
                  <a:pt x="452761" y="2562208"/>
                </a:cubicBezTo>
                <a:cubicBezTo>
                  <a:pt x="515651" y="2597148"/>
                  <a:pt x="475098" y="2581491"/>
                  <a:pt x="523783" y="2597718"/>
                </a:cubicBezTo>
                <a:cubicBezTo>
                  <a:pt x="569504" y="2666300"/>
                  <a:pt x="503363" y="2580688"/>
                  <a:pt x="585926" y="2633229"/>
                </a:cubicBezTo>
                <a:cubicBezTo>
                  <a:pt x="604904" y="2645306"/>
                  <a:pt x="655570" y="2712002"/>
                  <a:pt x="683581" y="2722006"/>
                </a:cubicBezTo>
                <a:cubicBezTo>
                  <a:pt x="708817" y="2731019"/>
                  <a:pt x="736847" y="2727924"/>
                  <a:pt x="763480" y="2730883"/>
                </a:cubicBezTo>
                <a:cubicBezTo>
                  <a:pt x="778276" y="2742720"/>
                  <a:pt x="794470" y="2752995"/>
                  <a:pt x="807868" y="2766394"/>
                </a:cubicBezTo>
                <a:cubicBezTo>
                  <a:pt x="859158" y="2817685"/>
                  <a:pt x="786812" y="2768760"/>
                  <a:pt x="852256" y="2819660"/>
                </a:cubicBezTo>
                <a:cubicBezTo>
                  <a:pt x="869101" y="2832761"/>
                  <a:pt x="890434" y="2840082"/>
                  <a:pt x="905523" y="2855171"/>
                </a:cubicBezTo>
                <a:cubicBezTo>
                  <a:pt x="968796" y="2918444"/>
                  <a:pt x="896984" y="2850114"/>
                  <a:pt x="958789" y="2899559"/>
                </a:cubicBezTo>
                <a:cubicBezTo>
                  <a:pt x="965325" y="2904788"/>
                  <a:pt x="969580" y="2912672"/>
                  <a:pt x="976544" y="2917315"/>
                </a:cubicBezTo>
                <a:cubicBezTo>
                  <a:pt x="995203" y="2929755"/>
                  <a:pt x="1037223" y="2945137"/>
                  <a:pt x="1056443" y="2952825"/>
                </a:cubicBezTo>
                <a:cubicBezTo>
                  <a:pt x="1152919" y="3049306"/>
                  <a:pt x="1077969" y="2983151"/>
                  <a:pt x="1411550" y="2952825"/>
                </a:cubicBezTo>
                <a:cubicBezTo>
                  <a:pt x="1462280" y="2948213"/>
                  <a:pt x="1466197" y="2927551"/>
                  <a:pt x="1509204" y="2908437"/>
                </a:cubicBezTo>
                <a:cubicBezTo>
                  <a:pt x="1520354" y="2903482"/>
                  <a:pt x="1532775" y="2902073"/>
                  <a:pt x="1544715" y="2899559"/>
                </a:cubicBezTo>
                <a:cubicBezTo>
                  <a:pt x="1589011" y="2890233"/>
                  <a:pt x="1633691" y="2882746"/>
                  <a:pt x="1677880" y="2872926"/>
                </a:cubicBezTo>
                <a:cubicBezTo>
                  <a:pt x="1775351" y="2851266"/>
                  <a:pt x="1730868" y="2859656"/>
                  <a:pt x="1811045" y="2846293"/>
                </a:cubicBezTo>
                <a:cubicBezTo>
                  <a:pt x="1982617" y="2731914"/>
                  <a:pt x="1739555" y="2889282"/>
                  <a:pt x="1926455" y="2784150"/>
                </a:cubicBezTo>
                <a:cubicBezTo>
                  <a:pt x="1954353" y="2768457"/>
                  <a:pt x="1976999" y="2743646"/>
                  <a:pt x="2006354" y="2730883"/>
                </a:cubicBezTo>
                <a:cubicBezTo>
                  <a:pt x="2045868" y="2713703"/>
                  <a:pt x="2089908" y="2709419"/>
                  <a:pt x="2130641" y="2695373"/>
                </a:cubicBezTo>
                <a:cubicBezTo>
                  <a:pt x="2175837" y="2679788"/>
                  <a:pt x="2218990" y="2658753"/>
                  <a:pt x="2263806" y="2642107"/>
                </a:cubicBezTo>
                <a:cubicBezTo>
                  <a:pt x="2322587" y="2620274"/>
                  <a:pt x="2382060" y="2600347"/>
                  <a:pt x="2441359" y="2579963"/>
                </a:cubicBezTo>
                <a:cubicBezTo>
                  <a:pt x="2476757" y="2567795"/>
                  <a:pt x="2547891" y="2544452"/>
                  <a:pt x="2547891" y="2544452"/>
                </a:cubicBezTo>
                <a:cubicBezTo>
                  <a:pt x="2621872" y="2547411"/>
                  <a:pt x="2695947" y="2548563"/>
                  <a:pt x="2769833" y="2553330"/>
                </a:cubicBezTo>
                <a:cubicBezTo>
                  <a:pt x="2787796" y="2554489"/>
                  <a:pt x="2806182" y="2556057"/>
                  <a:pt x="2823099" y="2562208"/>
                </a:cubicBezTo>
                <a:cubicBezTo>
                  <a:pt x="2839315" y="2568105"/>
                  <a:pt x="2851779" y="2581701"/>
                  <a:pt x="2867488" y="2588841"/>
                </a:cubicBezTo>
                <a:cubicBezTo>
                  <a:pt x="2884526" y="2596586"/>
                  <a:pt x="2903286" y="2599877"/>
                  <a:pt x="2920754" y="2606596"/>
                </a:cubicBezTo>
                <a:cubicBezTo>
                  <a:pt x="2947371" y="2616833"/>
                  <a:pt x="3005306" y="2645841"/>
                  <a:pt x="3036163" y="2650984"/>
                </a:cubicBezTo>
                <a:cubicBezTo>
                  <a:pt x="3071312" y="2656842"/>
                  <a:pt x="3107184" y="2656903"/>
                  <a:pt x="3142695" y="2659862"/>
                </a:cubicBezTo>
                <a:cubicBezTo>
                  <a:pt x="3170755" y="2676698"/>
                  <a:pt x="3192877" y="2691514"/>
                  <a:pt x="3222594" y="2704250"/>
                </a:cubicBezTo>
                <a:cubicBezTo>
                  <a:pt x="3231195" y="2707936"/>
                  <a:pt x="3241047" y="2708583"/>
                  <a:pt x="3249227" y="2713128"/>
                </a:cubicBezTo>
                <a:cubicBezTo>
                  <a:pt x="3267881" y="2723491"/>
                  <a:pt x="3284738" y="2736802"/>
                  <a:pt x="3302493" y="2748639"/>
                </a:cubicBezTo>
                <a:lnTo>
                  <a:pt x="3355759" y="2784150"/>
                </a:lnTo>
                <a:cubicBezTo>
                  <a:pt x="3393522" y="2840792"/>
                  <a:pt x="3346596" y="2784007"/>
                  <a:pt x="3417903" y="2819660"/>
                </a:cubicBezTo>
                <a:cubicBezTo>
                  <a:pt x="3456591" y="2839004"/>
                  <a:pt x="3433739" y="2848453"/>
                  <a:pt x="3462291" y="2872926"/>
                </a:cubicBezTo>
                <a:cubicBezTo>
                  <a:pt x="3475392" y="2884156"/>
                  <a:pt x="3492876" y="2889206"/>
                  <a:pt x="3506680" y="2899559"/>
                </a:cubicBezTo>
                <a:cubicBezTo>
                  <a:pt x="3516724" y="2907092"/>
                  <a:pt x="3523781" y="2918021"/>
                  <a:pt x="3533313" y="2926192"/>
                </a:cubicBezTo>
                <a:cubicBezTo>
                  <a:pt x="3544547" y="2935821"/>
                  <a:pt x="3556783" y="2944225"/>
                  <a:pt x="3568823" y="2952825"/>
                </a:cubicBezTo>
                <a:cubicBezTo>
                  <a:pt x="3588252" y="2966703"/>
                  <a:pt x="3621176" y="2986842"/>
                  <a:pt x="3639845" y="2997214"/>
                </a:cubicBezTo>
                <a:cubicBezTo>
                  <a:pt x="3651414" y="3003641"/>
                  <a:pt x="3663519" y="3009051"/>
                  <a:pt x="3675356" y="3014969"/>
                </a:cubicBezTo>
                <a:cubicBezTo>
                  <a:pt x="3691191" y="3030804"/>
                  <a:pt x="3717001" y="3059125"/>
                  <a:pt x="3737499" y="3068235"/>
                </a:cubicBezTo>
                <a:cubicBezTo>
                  <a:pt x="3751288" y="3074363"/>
                  <a:pt x="3767092" y="3074154"/>
                  <a:pt x="3781888" y="3077113"/>
                </a:cubicBezTo>
                <a:cubicBezTo>
                  <a:pt x="3847974" y="3143199"/>
                  <a:pt x="3764311" y="3062047"/>
                  <a:pt x="3844031" y="3130379"/>
                </a:cubicBezTo>
                <a:cubicBezTo>
                  <a:pt x="3892036" y="3171527"/>
                  <a:pt x="3847763" y="3144704"/>
                  <a:pt x="3906175" y="3183645"/>
                </a:cubicBezTo>
                <a:cubicBezTo>
                  <a:pt x="3958389" y="3218455"/>
                  <a:pt x="3953370" y="3204207"/>
                  <a:pt x="4003829" y="3254666"/>
                </a:cubicBezTo>
                <a:cubicBezTo>
                  <a:pt x="4033474" y="3284311"/>
                  <a:pt x="4048837" y="3337730"/>
                  <a:pt x="4092606" y="3352320"/>
                </a:cubicBezTo>
                <a:lnTo>
                  <a:pt x="4119239" y="3361198"/>
                </a:lnTo>
                <a:cubicBezTo>
                  <a:pt x="4185325" y="3427284"/>
                  <a:pt x="4101662" y="3346132"/>
                  <a:pt x="4181383" y="3414464"/>
                </a:cubicBezTo>
                <a:cubicBezTo>
                  <a:pt x="4211807" y="3440542"/>
                  <a:pt x="4238356" y="3484192"/>
                  <a:pt x="4279037" y="3494363"/>
                </a:cubicBezTo>
                <a:lnTo>
                  <a:pt x="4314548" y="3503241"/>
                </a:lnTo>
                <a:cubicBezTo>
                  <a:pt x="4329344" y="3512119"/>
                  <a:pt x="4342831" y="3523680"/>
                  <a:pt x="4358936" y="3529874"/>
                </a:cubicBezTo>
                <a:cubicBezTo>
                  <a:pt x="4448984" y="3564508"/>
                  <a:pt x="4460671" y="3541870"/>
                  <a:pt x="4572000" y="3520996"/>
                </a:cubicBezTo>
                <a:cubicBezTo>
                  <a:pt x="4586796" y="3512118"/>
                  <a:pt x="4603492" y="3505827"/>
                  <a:pt x="4616389" y="3494363"/>
                </a:cubicBezTo>
                <a:cubicBezTo>
                  <a:pt x="4630551" y="3481775"/>
                  <a:pt x="4639223" y="3464059"/>
                  <a:pt x="4651899" y="3449975"/>
                </a:cubicBezTo>
                <a:cubicBezTo>
                  <a:pt x="4689048" y="3408698"/>
                  <a:pt x="4698636" y="3403707"/>
                  <a:pt x="4740676" y="3370076"/>
                </a:cubicBezTo>
                <a:cubicBezTo>
                  <a:pt x="4749554" y="3355280"/>
                  <a:pt x="4759592" y="3341121"/>
                  <a:pt x="4767309" y="3325687"/>
                </a:cubicBezTo>
                <a:cubicBezTo>
                  <a:pt x="4771494" y="3317317"/>
                  <a:pt x="4770996" y="3306840"/>
                  <a:pt x="4776187" y="3299054"/>
                </a:cubicBezTo>
                <a:cubicBezTo>
                  <a:pt x="4783151" y="3288608"/>
                  <a:pt x="4793942" y="3281299"/>
                  <a:pt x="4802820" y="3272421"/>
                </a:cubicBezTo>
                <a:cubicBezTo>
                  <a:pt x="4805779" y="3242829"/>
                  <a:pt x="4812358" y="3213377"/>
                  <a:pt x="4811697" y="3183645"/>
                </a:cubicBezTo>
                <a:cubicBezTo>
                  <a:pt x="4809392" y="3079929"/>
                  <a:pt x="4801899" y="2976362"/>
                  <a:pt x="4793942" y="2872926"/>
                </a:cubicBezTo>
                <a:cubicBezTo>
                  <a:pt x="4793006" y="2860761"/>
                  <a:pt x="4789870" y="2848630"/>
                  <a:pt x="4785064" y="2837416"/>
                </a:cubicBezTo>
                <a:cubicBezTo>
                  <a:pt x="4780861" y="2827609"/>
                  <a:pt x="4772964" y="2819831"/>
                  <a:pt x="4767309" y="2810783"/>
                </a:cubicBezTo>
                <a:cubicBezTo>
                  <a:pt x="4758164" y="2796150"/>
                  <a:pt x="4749056" y="2781478"/>
                  <a:pt x="4740676" y="2766394"/>
                </a:cubicBezTo>
                <a:cubicBezTo>
                  <a:pt x="4715744" y="2721516"/>
                  <a:pt x="4737592" y="2735773"/>
                  <a:pt x="4696288" y="2722006"/>
                </a:cubicBezTo>
                <a:cubicBezTo>
                  <a:pt x="4684585" y="2686899"/>
                  <a:pt x="4690093" y="2694064"/>
                  <a:pt x="4660777" y="2659862"/>
                </a:cubicBezTo>
                <a:cubicBezTo>
                  <a:pt x="4652606" y="2650330"/>
                  <a:pt x="4641677" y="2643273"/>
                  <a:pt x="4634144" y="2633229"/>
                </a:cubicBezTo>
                <a:cubicBezTo>
                  <a:pt x="4623791" y="2619425"/>
                  <a:pt x="4615774" y="2603989"/>
                  <a:pt x="4607511" y="2588841"/>
                </a:cubicBezTo>
                <a:cubicBezTo>
                  <a:pt x="4575839" y="2530777"/>
                  <a:pt x="4541781" y="2445912"/>
                  <a:pt x="4518734" y="2393532"/>
                </a:cubicBezTo>
                <a:cubicBezTo>
                  <a:pt x="4506996" y="2366855"/>
                  <a:pt x="4500163" y="2337349"/>
                  <a:pt x="4483223" y="2313633"/>
                </a:cubicBezTo>
                <a:cubicBezTo>
                  <a:pt x="4421807" y="2227650"/>
                  <a:pt x="4456836" y="2269490"/>
                  <a:pt x="4376691" y="2189346"/>
                </a:cubicBezTo>
                <a:lnTo>
                  <a:pt x="4350058" y="2162713"/>
                </a:lnTo>
                <a:cubicBezTo>
                  <a:pt x="4322493" y="2052444"/>
                  <a:pt x="4372463" y="2238717"/>
                  <a:pt x="4305670" y="2065058"/>
                </a:cubicBezTo>
                <a:cubicBezTo>
                  <a:pt x="4299208" y="2048258"/>
                  <a:pt x="4301158" y="2029255"/>
                  <a:pt x="4296792" y="2011792"/>
                </a:cubicBezTo>
                <a:cubicBezTo>
                  <a:pt x="4292253" y="1993635"/>
                  <a:pt x="4283576" y="1976683"/>
                  <a:pt x="4279037" y="1958526"/>
                </a:cubicBezTo>
                <a:cubicBezTo>
                  <a:pt x="4274671" y="1941063"/>
                  <a:pt x="4274525" y="1922723"/>
                  <a:pt x="4270159" y="1905260"/>
                </a:cubicBezTo>
                <a:cubicBezTo>
                  <a:pt x="4265620" y="1887103"/>
                  <a:pt x="4256943" y="1870151"/>
                  <a:pt x="4252404" y="1851994"/>
                </a:cubicBezTo>
                <a:cubicBezTo>
                  <a:pt x="4248038" y="1834531"/>
                  <a:pt x="4247574" y="1816267"/>
                  <a:pt x="4243526" y="1798728"/>
                </a:cubicBezTo>
                <a:cubicBezTo>
                  <a:pt x="4238682" y="1777736"/>
                  <a:pt x="4231689" y="1757299"/>
                  <a:pt x="4225771" y="1736584"/>
                </a:cubicBezTo>
                <a:cubicBezTo>
                  <a:pt x="4228730" y="1683318"/>
                  <a:pt x="4235695" y="1630124"/>
                  <a:pt x="4234649" y="1576786"/>
                </a:cubicBezTo>
                <a:cubicBezTo>
                  <a:pt x="4232731" y="1478971"/>
                  <a:pt x="4225018" y="1381319"/>
                  <a:pt x="4216893" y="1283823"/>
                </a:cubicBezTo>
                <a:cubicBezTo>
                  <a:pt x="4216116" y="1274498"/>
                  <a:pt x="4212201" y="1265560"/>
                  <a:pt x="4208016" y="1257190"/>
                </a:cubicBezTo>
                <a:cubicBezTo>
                  <a:pt x="4192175" y="1225509"/>
                  <a:pt x="4160517" y="1200814"/>
                  <a:pt x="4136994" y="1177291"/>
                </a:cubicBezTo>
                <a:lnTo>
                  <a:pt x="4110361" y="1150658"/>
                </a:lnTo>
                <a:cubicBezTo>
                  <a:pt x="4101483" y="1141780"/>
                  <a:pt x="4093772" y="1131558"/>
                  <a:pt x="4083728" y="1124025"/>
                </a:cubicBezTo>
                <a:cubicBezTo>
                  <a:pt x="4034414" y="1087039"/>
                  <a:pt x="4060905" y="1105004"/>
                  <a:pt x="4003829" y="1070759"/>
                </a:cubicBezTo>
                <a:cubicBezTo>
                  <a:pt x="3991992" y="1055963"/>
                  <a:pt x="3983643" y="1037516"/>
                  <a:pt x="3968319" y="1026371"/>
                </a:cubicBezTo>
                <a:cubicBezTo>
                  <a:pt x="3950093" y="1013115"/>
                  <a:pt x="3927686" y="1006460"/>
                  <a:pt x="3906175" y="999738"/>
                </a:cubicBezTo>
                <a:cubicBezTo>
                  <a:pt x="3852673" y="983019"/>
                  <a:pt x="3809899" y="979936"/>
                  <a:pt x="3755255" y="973105"/>
                </a:cubicBezTo>
                <a:cubicBezTo>
                  <a:pt x="3707907" y="979023"/>
                  <a:pt x="3660928" y="990860"/>
                  <a:pt x="3613212" y="990860"/>
                </a:cubicBezTo>
                <a:cubicBezTo>
                  <a:pt x="3597276" y="990860"/>
                  <a:pt x="3581711" y="982478"/>
                  <a:pt x="3568823" y="973105"/>
                </a:cubicBezTo>
                <a:cubicBezTo>
                  <a:pt x="3548516" y="958336"/>
                  <a:pt x="3536449" y="933768"/>
                  <a:pt x="3515557" y="919839"/>
                </a:cubicBezTo>
                <a:cubicBezTo>
                  <a:pt x="3506679" y="913920"/>
                  <a:pt x="3496954" y="909109"/>
                  <a:pt x="3488924" y="902083"/>
                </a:cubicBezTo>
                <a:cubicBezTo>
                  <a:pt x="3473177" y="888304"/>
                  <a:pt x="3462479" y="868461"/>
                  <a:pt x="3444536" y="857695"/>
                </a:cubicBezTo>
                <a:cubicBezTo>
                  <a:pt x="3431597" y="849932"/>
                  <a:pt x="3414994" y="851516"/>
                  <a:pt x="3400148" y="848817"/>
                </a:cubicBezTo>
                <a:cubicBezTo>
                  <a:pt x="3382438" y="845597"/>
                  <a:pt x="3364637" y="842899"/>
                  <a:pt x="3346882" y="839940"/>
                </a:cubicBezTo>
                <a:cubicBezTo>
                  <a:pt x="3332086" y="834021"/>
                  <a:pt x="3317611" y="827223"/>
                  <a:pt x="3302493" y="822184"/>
                </a:cubicBezTo>
                <a:cubicBezTo>
                  <a:pt x="3283694" y="815918"/>
                  <a:pt x="3240176" y="807945"/>
                  <a:pt x="3222594" y="804429"/>
                </a:cubicBezTo>
                <a:cubicBezTo>
                  <a:pt x="3072424" y="807263"/>
                  <a:pt x="2597948" y="827416"/>
                  <a:pt x="2414726" y="795551"/>
                </a:cubicBezTo>
                <a:cubicBezTo>
                  <a:pt x="2385571" y="790481"/>
                  <a:pt x="2365601" y="762191"/>
                  <a:pt x="2343705" y="742285"/>
                </a:cubicBezTo>
                <a:cubicBezTo>
                  <a:pt x="2300352" y="702873"/>
                  <a:pt x="2249562" y="668238"/>
                  <a:pt x="2219418" y="617998"/>
                </a:cubicBezTo>
                <a:cubicBezTo>
                  <a:pt x="2048112" y="332487"/>
                  <a:pt x="2234203" y="635737"/>
                  <a:pt x="2139519" y="493711"/>
                </a:cubicBezTo>
                <a:cubicBezTo>
                  <a:pt x="2109714" y="449003"/>
                  <a:pt x="2119432" y="452521"/>
                  <a:pt x="2086253" y="413812"/>
                </a:cubicBezTo>
                <a:cubicBezTo>
                  <a:pt x="2078082" y="404280"/>
                  <a:pt x="2067658" y="396824"/>
                  <a:pt x="2059620" y="387179"/>
                </a:cubicBezTo>
                <a:cubicBezTo>
                  <a:pt x="2003614" y="319973"/>
                  <a:pt x="2075772" y="394456"/>
                  <a:pt x="2024109" y="342790"/>
                </a:cubicBezTo>
                <a:cubicBezTo>
                  <a:pt x="2021150" y="333912"/>
                  <a:pt x="2019416" y="324527"/>
                  <a:pt x="2015231" y="316157"/>
                </a:cubicBezTo>
                <a:cubicBezTo>
                  <a:pt x="1980812" y="247318"/>
                  <a:pt x="2010913" y="329834"/>
                  <a:pt x="1988598" y="262891"/>
                </a:cubicBezTo>
                <a:cubicBezTo>
                  <a:pt x="1985639" y="180033"/>
                  <a:pt x="1991050" y="96450"/>
                  <a:pt x="1979721" y="14317"/>
                </a:cubicBezTo>
                <a:cubicBezTo>
                  <a:pt x="1978442" y="5047"/>
                  <a:pt x="1960703" y="0"/>
                  <a:pt x="1953088" y="5439"/>
                </a:cubicBezTo>
                <a:cubicBezTo>
                  <a:pt x="1935723" y="17842"/>
                  <a:pt x="1924325" y="38461"/>
                  <a:pt x="1917577" y="58705"/>
                </a:cubicBezTo>
                <a:lnTo>
                  <a:pt x="1899822" y="111971"/>
                </a:lnTo>
                <a:cubicBezTo>
                  <a:pt x="1896863" y="120849"/>
                  <a:pt x="1895129" y="130234"/>
                  <a:pt x="1890944" y="138604"/>
                </a:cubicBezTo>
                <a:lnTo>
                  <a:pt x="1873189" y="174115"/>
                </a:lnTo>
                <a:cubicBezTo>
                  <a:pt x="1872255" y="178785"/>
                  <a:pt x="1859612" y="245656"/>
                  <a:pt x="1855433" y="254014"/>
                </a:cubicBezTo>
                <a:cubicBezTo>
                  <a:pt x="1847036" y="270808"/>
                  <a:pt x="1817396" y="303466"/>
                  <a:pt x="1802167" y="316157"/>
                </a:cubicBezTo>
                <a:cubicBezTo>
                  <a:pt x="1793970" y="322988"/>
                  <a:pt x="1784412" y="327994"/>
                  <a:pt x="1775534" y="333913"/>
                </a:cubicBezTo>
                <a:cubicBezTo>
                  <a:pt x="1769616" y="351668"/>
                  <a:pt x="1773352" y="376798"/>
                  <a:pt x="1757779" y="387179"/>
                </a:cubicBezTo>
                <a:cubicBezTo>
                  <a:pt x="1681453" y="438062"/>
                  <a:pt x="1778023" y="377057"/>
                  <a:pt x="1704513" y="413812"/>
                </a:cubicBezTo>
                <a:cubicBezTo>
                  <a:pt x="1694970" y="418584"/>
                  <a:pt x="1687687" y="427364"/>
                  <a:pt x="1677880" y="431567"/>
                </a:cubicBezTo>
                <a:cubicBezTo>
                  <a:pt x="1666665" y="436373"/>
                  <a:pt x="1653836" y="436275"/>
                  <a:pt x="1642369" y="440445"/>
                </a:cubicBezTo>
                <a:cubicBezTo>
                  <a:pt x="1527099" y="482361"/>
                  <a:pt x="1624779" y="455940"/>
                  <a:pt x="1544715" y="475955"/>
                </a:cubicBezTo>
                <a:cubicBezTo>
                  <a:pt x="1532878" y="481874"/>
                  <a:pt x="1519973" y="486019"/>
                  <a:pt x="1509204" y="493711"/>
                </a:cubicBezTo>
                <a:cubicBezTo>
                  <a:pt x="1451019" y="535272"/>
                  <a:pt x="1513067" y="510179"/>
                  <a:pt x="1455938" y="529221"/>
                </a:cubicBezTo>
                <a:cubicBezTo>
                  <a:pt x="1285562" y="495147"/>
                  <a:pt x="1453204" y="524971"/>
                  <a:pt x="1251752" y="502588"/>
                </a:cubicBezTo>
                <a:cubicBezTo>
                  <a:pt x="1208107" y="497739"/>
                  <a:pt x="1216688" y="503037"/>
                  <a:pt x="1198486" y="48483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Freeform 12"/>
          <p:cNvSpPr/>
          <p:nvPr/>
        </p:nvSpPr>
        <p:spPr bwMode="auto">
          <a:xfrm>
            <a:off x="2840854" y="2069293"/>
            <a:ext cx="4055122" cy="2449441"/>
          </a:xfrm>
          <a:custGeom>
            <a:avLst/>
            <a:gdLst>
              <a:gd name="connsiteX0" fmla="*/ 363985 w 4055122"/>
              <a:gd name="connsiteY0" fmla="*/ 114614 h 2449441"/>
              <a:gd name="connsiteX1" fmla="*/ 319596 w 4055122"/>
              <a:gd name="connsiteY1" fmla="*/ 150124 h 2449441"/>
              <a:gd name="connsiteX2" fmla="*/ 257453 w 4055122"/>
              <a:gd name="connsiteY2" fmla="*/ 238901 h 2449441"/>
              <a:gd name="connsiteX3" fmla="*/ 221942 w 4055122"/>
              <a:gd name="connsiteY3" fmla="*/ 292167 h 2449441"/>
              <a:gd name="connsiteX4" fmla="*/ 204187 w 4055122"/>
              <a:gd name="connsiteY4" fmla="*/ 318800 h 2449441"/>
              <a:gd name="connsiteX5" fmla="*/ 177554 w 4055122"/>
              <a:gd name="connsiteY5" fmla="*/ 363189 h 2449441"/>
              <a:gd name="connsiteX6" fmla="*/ 150921 w 4055122"/>
              <a:gd name="connsiteY6" fmla="*/ 691662 h 2449441"/>
              <a:gd name="connsiteX7" fmla="*/ 124288 w 4055122"/>
              <a:gd name="connsiteY7" fmla="*/ 780439 h 2449441"/>
              <a:gd name="connsiteX8" fmla="*/ 115410 w 4055122"/>
              <a:gd name="connsiteY8" fmla="*/ 807072 h 2449441"/>
              <a:gd name="connsiteX9" fmla="*/ 106532 w 4055122"/>
              <a:gd name="connsiteY9" fmla="*/ 842583 h 2449441"/>
              <a:gd name="connsiteX10" fmla="*/ 71022 w 4055122"/>
              <a:gd name="connsiteY10" fmla="*/ 904726 h 2449441"/>
              <a:gd name="connsiteX11" fmla="*/ 35511 w 4055122"/>
              <a:gd name="connsiteY11" fmla="*/ 975748 h 2449441"/>
              <a:gd name="connsiteX12" fmla="*/ 0 w 4055122"/>
              <a:gd name="connsiteY12" fmla="*/ 1055647 h 2449441"/>
              <a:gd name="connsiteX13" fmla="*/ 8878 w 4055122"/>
              <a:gd name="connsiteY13" fmla="*/ 1242078 h 2449441"/>
              <a:gd name="connsiteX14" fmla="*/ 17756 w 4055122"/>
              <a:gd name="connsiteY14" fmla="*/ 1268711 h 2449441"/>
              <a:gd name="connsiteX15" fmla="*/ 35511 w 4055122"/>
              <a:gd name="connsiteY15" fmla="*/ 1313099 h 2449441"/>
              <a:gd name="connsiteX16" fmla="*/ 71022 w 4055122"/>
              <a:gd name="connsiteY16" fmla="*/ 1348610 h 2449441"/>
              <a:gd name="connsiteX17" fmla="*/ 133165 w 4055122"/>
              <a:gd name="connsiteY17" fmla="*/ 1419631 h 2449441"/>
              <a:gd name="connsiteX18" fmla="*/ 186431 w 4055122"/>
              <a:gd name="connsiteY18" fmla="*/ 1490653 h 2449441"/>
              <a:gd name="connsiteX19" fmla="*/ 248575 w 4055122"/>
              <a:gd name="connsiteY19" fmla="*/ 1543919 h 2449441"/>
              <a:gd name="connsiteX20" fmla="*/ 363985 w 4055122"/>
              <a:gd name="connsiteY20" fmla="*/ 1597185 h 2449441"/>
              <a:gd name="connsiteX21" fmla="*/ 399496 w 4055122"/>
              <a:gd name="connsiteY21" fmla="*/ 1623818 h 2449441"/>
              <a:gd name="connsiteX22" fmla="*/ 452762 w 4055122"/>
              <a:gd name="connsiteY22" fmla="*/ 1668206 h 2449441"/>
              <a:gd name="connsiteX23" fmla="*/ 514905 w 4055122"/>
              <a:gd name="connsiteY23" fmla="*/ 1748105 h 2449441"/>
              <a:gd name="connsiteX24" fmla="*/ 541538 w 4055122"/>
              <a:gd name="connsiteY24" fmla="*/ 1774738 h 2449441"/>
              <a:gd name="connsiteX25" fmla="*/ 559294 w 4055122"/>
              <a:gd name="connsiteY25" fmla="*/ 1819126 h 2449441"/>
              <a:gd name="connsiteX26" fmla="*/ 585927 w 4055122"/>
              <a:gd name="connsiteY26" fmla="*/ 1836882 h 2449441"/>
              <a:gd name="connsiteX27" fmla="*/ 594804 w 4055122"/>
              <a:gd name="connsiteY27" fmla="*/ 1899025 h 2449441"/>
              <a:gd name="connsiteX28" fmla="*/ 630315 w 4055122"/>
              <a:gd name="connsiteY28" fmla="*/ 1961169 h 2449441"/>
              <a:gd name="connsiteX29" fmla="*/ 656948 w 4055122"/>
              <a:gd name="connsiteY29" fmla="*/ 1978924 h 2449441"/>
              <a:gd name="connsiteX30" fmla="*/ 719092 w 4055122"/>
              <a:gd name="connsiteY30" fmla="*/ 1996680 h 2449441"/>
              <a:gd name="connsiteX31" fmla="*/ 834501 w 4055122"/>
              <a:gd name="connsiteY31" fmla="*/ 1970047 h 2449441"/>
              <a:gd name="connsiteX32" fmla="*/ 870012 w 4055122"/>
              <a:gd name="connsiteY32" fmla="*/ 1952291 h 2449441"/>
              <a:gd name="connsiteX33" fmla="*/ 949911 w 4055122"/>
              <a:gd name="connsiteY33" fmla="*/ 1899025 h 2449441"/>
              <a:gd name="connsiteX34" fmla="*/ 1003177 w 4055122"/>
              <a:gd name="connsiteY34" fmla="*/ 1890148 h 2449441"/>
              <a:gd name="connsiteX35" fmla="*/ 1038688 w 4055122"/>
              <a:gd name="connsiteY35" fmla="*/ 1872392 h 2449441"/>
              <a:gd name="connsiteX36" fmla="*/ 1083076 w 4055122"/>
              <a:gd name="connsiteY36" fmla="*/ 1845759 h 2449441"/>
              <a:gd name="connsiteX37" fmla="*/ 1109709 w 4055122"/>
              <a:gd name="connsiteY37" fmla="*/ 1836882 h 2449441"/>
              <a:gd name="connsiteX38" fmla="*/ 1198486 w 4055122"/>
              <a:gd name="connsiteY38" fmla="*/ 1801371 h 2449441"/>
              <a:gd name="connsiteX39" fmla="*/ 1233996 w 4055122"/>
              <a:gd name="connsiteY39" fmla="*/ 1774738 h 2449441"/>
              <a:gd name="connsiteX40" fmla="*/ 1331651 w 4055122"/>
              <a:gd name="connsiteY40" fmla="*/ 1730350 h 2449441"/>
              <a:gd name="connsiteX41" fmla="*/ 1384917 w 4055122"/>
              <a:gd name="connsiteY41" fmla="*/ 1703717 h 2449441"/>
              <a:gd name="connsiteX42" fmla="*/ 1553593 w 4055122"/>
              <a:gd name="connsiteY42" fmla="*/ 1623818 h 2449441"/>
              <a:gd name="connsiteX43" fmla="*/ 1677880 w 4055122"/>
              <a:gd name="connsiteY43" fmla="*/ 1526163 h 2449441"/>
              <a:gd name="connsiteX44" fmla="*/ 2112886 w 4055122"/>
              <a:gd name="connsiteY44" fmla="*/ 1339732 h 2449441"/>
              <a:gd name="connsiteX45" fmla="*/ 2237173 w 4055122"/>
              <a:gd name="connsiteY45" fmla="*/ 1304222 h 2449441"/>
              <a:gd name="connsiteX46" fmla="*/ 2334828 w 4055122"/>
              <a:gd name="connsiteY46" fmla="*/ 1286466 h 2449441"/>
              <a:gd name="connsiteX47" fmla="*/ 2450237 w 4055122"/>
              <a:gd name="connsiteY47" fmla="*/ 1295344 h 2449441"/>
              <a:gd name="connsiteX48" fmla="*/ 2494626 w 4055122"/>
              <a:gd name="connsiteY48" fmla="*/ 1304222 h 2449441"/>
              <a:gd name="connsiteX49" fmla="*/ 2530136 w 4055122"/>
              <a:gd name="connsiteY49" fmla="*/ 1330855 h 2449441"/>
              <a:gd name="connsiteX50" fmla="*/ 2574525 w 4055122"/>
              <a:gd name="connsiteY50" fmla="*/ 1357488 h 2449441"/>
              <a:gd name="connsiteX51" fmla="*/ 2610035 w 4055122"/>
              <a:gd name="connsiteY51" fmla="*/ 1384121 h 2449441"/>
              <a:gd name="connsiteX52" fmla="*/ 2689934 w 4055122"/>
              <a:gd name="connsiteY52" fmla="*/ 1410754 h 2449441"/>
              <a:gd name="connsiteX53" fmla="*/ 2725445 w 4055122"/>
              <a:gd name="connsiteY53" fmla="*/ 1428509 h 2449441"/>
              <a:gd name="connsiteX54" fmla="*/ 2752078 w 4055122"/>
              <a:gd name="connsiteY54" fmla="*/ 1437387 h 2449441"/>
              <a:gd name="connsiteX55" fmla="*/ 2778711 w 4055122"/>
              <a:gd name="connsiteY55" fmla="*/ 1464020 h 2449441"/>
              <a:gd name="connsiteX56" fmla="*/ 2814222 w 4055122"/>
              <a:gd name="connsiteY56" fmla="*/ 1481775 h 2449441"/>
              <a:gd name="connsiteX57" fmla="*/ 2831977 w 4055122"/>
              <a:gd name="connsiteY57" fmla="*/ 1517286 h 2449441"/>
              <a:gd name="connsiteX58" fmla="*/ 2867488 w 4055122"/>
              <a:gd name="connsiteY58" fmla="*/ 1579429 h 2449441"/>
              <a:gd name="connsiteX59" fmla="*/ 2876365 w 4055122"/>
              <a:gd name="connsiteY59" fmla="*/ 1606062 h 2449441"/>
              <a:gd name="connsiteX60" fmla="*/ 2902998 w 4055122"/>
              <a:gd name="connsiteY60" fmla="*/ 1614940 h 2449441"/>
              <a:gd name="connsiteX61" fmla="*/ 2974020 w 4055122"/>
              <a:gd name="connsiteY61" fmla="*/ 1694839 h 2449441"/>
              <a:gd name="connsiteX62" fmla="*/ 3018408 w 4055122"/>
              <a:gd name="connsiteY62" fmla="*/ 1721472 h 2449441"/>
              <a:gd name="connsiteX63" fmla="*/ 3089429 w 4055122"/>
              <a:gd name="connsiteY63" fmla="*/ 1765860 h 2449441"/>
              <a:gd name="connsiteX64" fmla="*/ 3098307 w 4055122"/>
              <a:gd name="connsiteY64" fmla="*/ 1792493 h 2449441"/>
              <a:gd name="connsiteX65" fmla="*/ 3169329 w 4055122"/>
              <a:gd name="connsiteY65" fmla="*/ 1854637 h 2449441"/>
              <a:gd name="connsiteX66" fmla="*/ 3195962 w 4055122"/>
              <a:gd name="connsiteY66" fmla="*/ 1872392 h 2449441"/>
              <a:gd name="connsiteX67" fmla="*/ 3240350 w 4055122"/>
              <a:gd name="connsiteY67" fmla="*/ 1916781 h 2449441"/>
              <a:gd name="connsiteX68" fmla="*/ 3275861 w 4055122"/>
              <a:gd name="connsiteY68" fmla="*/ 1961169 h 2449441"/>
              <a:gd name="connsiteX69" fmla="*/ 3320249 w 4055122"/>
              <a:gd name="connsiteY69" fmla="*/ 1987802 h 2449441"/>
              <a:gd name="connsiteX70" fmla="*/ 3417903 w 4055122"/>
              <a:gd name="connsiteY70" fmla="*/ 2067701 h 2449441"/>
              <a:gd name="connsiteX71" fmla="*/ 3453414 w 4055122"/>
              <a:gd name="connsiteY71" fmla="*/ 2112090 h 2449441"/>
              <a:gd name="connsiteX72" fmla="*/ 3506680 w 4055122"/>
              <a:gd name="connsiteY72" fmla="*/ 2165356 h 2449441"/>
              <a:gd name="connsiteX73" fmla="*/ 3551068 w 4055122"/>
              <a:gd name="connsiteY73" fmla="*/ 2200866 h 2449441"/>
              <a:gd name="connsiteX74" fmla="*/ 3577701 w 4055122"/>
              <a:gd name="connsiteY74" fmla="*/ 2227499 h 2449441"/>
              <a:gd name="connsiteX75" fmla="*/ 3604334 w 4055122"/>
              <a:gd name="connsiteY75" fmla="*/ 2245255 h 2449441"/>
              <a:gd name="connsiteX76" fmla="*/ 3666478 w 4055122"/>
              <a:gd name="connsiteY76" fmla="*/ 2289643 h 2449441"/>
              <a:gd name="connsiteX77" fmla="*/ 3675356 w 4055122"/>
              <a:gd name="connsiteY77" fmla="*/ 2316276 h 2449441"/>
              <a:gd name="connsiteX78" fmla="*/ 3755255 w 4055122"/>
              <a:gd name="connsiteY78" fmla="*/ 2378420 h 2449441"/>
              <a:gd name="connsiteX79" fmla="*/ 3808521 w 4055122"/>
              <a:gd name="connsiteY79" fmla="*/ 2413930 h 2449441"/>
              <a:gd name="connsiteX80" fmla="*/ 3835154 w 4055122"/>
              <a:gd name="connsiteY80" fmla="*/ 2431686 h 2449441"/>
              <a:gd name="connsiteX81" fmla="*/ 3870664 w 4055122"/>
              <a:gd name="connsiteY81" fmla="*/ 2440563 h 2449441"/>
              <a:gd name="connsiteX82" fmla="*/ 3897297 w 4055122"/>
              <a:gd name="connsiteY82" fmla="*/ 2449441 h 2449441"/>
              <a:gd name="connsiteX83" fmla="*/ 3950563 w 4055122"/>
              <a:gd name="connsiteY83" fmla="*/ 2431686 h 2449441"/>
              <a:gd name="connsiteX84" fmla="*/ 4021585 w 4055122"/>
              <a:gd name="connsiteY84" fmla="*/ 2369542 h 2449441"/>
              <a:gd name="connsiteX85" fmla="*/ 4021585 w 4055122"/>
              <a:gd name="connsiteY85" fmla="*/ 2183111 h 2449441"/>
              <a:gd name="connsiteX86" fmla="*/ 3986074 w 4055122"/>
              <a:gd name="connsiteY86" fmla="*/ 2138723 h 2449441"/>
              <a:gd name="connsiteX87" fmla="*/ 3950563 w 4055122"/>
              <a:gd name="connsiteY87" fmla="*/ 2067701 h 2449441"/>
              <a:gd name="connsiteX88" fmla="*/ 3906175 w 4055122"/>
              <a:gd name="connsiteY88" fmla="*/ 2023313 h 2449441"/>
              <a:gd name="connsiteX89" fmla="*/ 3870664 w 4055122"/>
              <a:gd name="connsiteY89" fmla="*/ 1987802 h 2449441"/>
              <a:gd name="connsiteX90" fmla="*/ 3861787 w 4055122"/>
              <a:gd name="connsiteY90" fmla="*/ 1961169 h 2449441"/>
              <a:gd name="connsiteX91" fmla="*/ 3844031 w 4055122"/>
              <a:gd name="connsiteY91" fmla="*/ 1934536 h 2449441"/>
              <a:gd name="connsiteX92" fmla="*/ 3781888 w 4055122"/>
              <a:gd name="connsiteY92" fmla="*/ 1872392 h 2449441"/>
              <a:gd name="connsiteX93" fmla="*/ 3719744 w 4055122"/>
              <a:gd name="connsiteY93" fmla="*/ 1828004 h 2449441"/>
              <a:gd name="connsiteX94" fmla="*/ 3577701 w 4055122"/>
              <a:gd name="connsiteY94" fmla="*/ 1632695 h 2449441"/>
              <a:gd name="connsiteX95" fmla="*/ 3515558 w 4055122"/>
              <a:gd name="connsiteY95" fmla="*/ 1552796 h 2449441"/>
              <a:gd name="connsiteX96" fmla="*/ 3311371 w 4055122"/>
              <a:gd name="connsiteY96" fmla="*/ 1286466 h 2449441"/>
              <a:gd name="connsiteX97" fmla="*/ 3266983 w 4055122"/>
              <a:gd name="connsiteY97" fmla="*/ 1259833 h 2449441"/>
              <a:gd name="connsiteX98" fmla="*/ 3231472 w 4055122"/>
              <a:gd name="connsiteY98" fmla="*/ 1250956 h 2449441"/>
              <a:gd name="connsiteX99" fmla="*/ 3213717 w 4055122"/>
              <a:gd name="connsiteY99" fmla="*/ 1188812 h 2449441"/>
              <a:gd name="connsiteX100" fmla="*/ 3231472 w 4055122"/>
              <a:gd name="connsiteY100" fmla="*/ 904726 h 2449441"/>
              <a:gd name="connsiteX101" fmla="*/ 3213717 w 4055122"/>
              <a:gd name="connsiteY101" fmla="*/ 815950 h 2449441"/>
              <a:gd name="connsiteX102" fmla="*/ 3195962 w 4055122"/>
              <a:gd name="connsiteY102" fmla="*/ 789317 h 2449441"/>
              <a:gd name="connsiteX103" fmla="*/ 3187084 w 4055122"/>
              <a:gd name="connsiteY103" fmla="*/ 727173 h 2449441"/>
              <a:gd name="connsiteX104" fmla="*/ 3169329 w 4055122"/>
              <a:gd name="connsiteY104" fmla="*/ 700540 h 2449441"/>
              <a:gd name="connsiteX105" fmla="*/ 3160451 w 4055122"/>
              <a:gd name="connsiteY105" fmla="*/ 673907 h 2449441"/>
              <a:gd name="connsiteX106" fmla="*/ 3133818 w 4055122"/>
              <a:gd name="connsiteY106" fmla="*/ 656152 h 2449441"/>
              <a:gd name="connsiteX107" fmla="*/ 3116063 w 4055122"/>
              <a:gd name="connsiteY107" fmla="*/ 638396 h 2449441"/>
              <a:gd name="connsiteX108" fmla="*/ 3053919 w 4055122"/>
              <a:gd name="connsiteY108" fmla="*/ 594008 h 2449441"/>
              <a:gd name="connsiteX109" fmla="*/ 2991775 w 4055122"/>
              <a:gd name="connsiteY109" fmla="*/ 567375 h 2449441"/>
              <a:gd name="connsiteX110" fmla="*/ 2938509 w 4055122"/>
              <a:gd name="connsiteY110" fmla="*/ 540742 h 2449441"/>
              <a:gd name="connsiteX111" fmla="*/ 2902998 w 4055122"/>
              <a:gd name="connsiteY111" fmla="*/ 522987 h 2449441"/>
              <a:gd name="connsiteX112" fmla="*/ 2787589 w 4055122"/>
              <a:gd name="connsiteY112" fmla="*/ 514109 h 2449441"/>
              <a:gd name="connsiteX113" fmla="*/ 2494626 w 4055122"/>
              <a:gd name="connsiteY113" fmla="*/ 514109 h 2449441"/>
              <a:gd name="connsiteX114" fmla="*/ 2405849 w 4055122"/>
              <a:gd name="connsiteY114" fmla="*/ 522987 h 2449441"/>
              <a:gd name="connsiteX115" fmla="*/ 2396971 w 4055122"/>
              <a:gd name="connsiteY115" fmla="*/ 567375 h 2449441"/>
              <a:gd name="connsiteX116" fmla="*/ 2281562 w 4055122"/>
              <a:gd name="connsiteY116" fmla="*/ 522987 h 2449441"/>
              <a:gd name="connsiteX117" fmla="*/ 2246051 w 4055122"/>
              <a:gd name="connsiteY117" fmla="*/ 496354 h 2449441"/>
              <a:gd name="connsiteX118" fmla="*/ 2201663 w 4055122"/>
              <a:gd name="connsiteY118" fmla="*/ 487476 h 2449441"/>
              <a:gd name="connsiteX119" fmla="*/ 2166152 w 4055122"/>
              <a:gd name="connsiteY119" fmla="*/ 460843 h 2449441"/>
              <a:gd name="connsiteX120" fmla="*/ 2104008 w 4055122"/>
              <a:gd name="connsiteY120" fmla="*/ 434210 h 2449441"/>
              <a:gd name="connsiteX121" fmla="*/ 2068497 w 4055122"/>
              <a:gd name="connsiteY121" fmla="*/ 416455 h 2449441"/>
              <a:gd name="connsiteX122" fmla="*/ 1988598 w 4055122"/>
              <a:gd name="connsiteY122" fmla="*/ 345433 h 2449441"/>
              <a:gd name="connsiteX123" fmla="*/ 1970843 w 4055122"/>
              <a:gd name="connsiteY123" fmla="*/ 318800 h 2449441"/>
              <a:gd name="connsiteX124" fmla="*/ 1837678 w 4055122"/>
              <a:gd name="connsiteY124" fmla="*/ 256657 h 2449441"/>
              <a:gd name="connsiteX125" fmla="*/ 1766657 w 4055122"/>
              <a:gd name="connsiteY125" fmla="*/ 221146 h 2449441"/>
              <a:gd name="connsiteX126" fmla="*/ 1766657 w 4055122"/>
              <a:gd name="connsiteY126" fmla="*/ 221146 h 2449441"/>
              <a:gd name="connsiteX127" fmla="*/ 1740024 w 4055122"/>
              <a:gd name="connsiteY127" fmla="*/ 203390 h 2449441"/>
              <a:gd name="connsiteX128" fmla="*/ 1722268 w 4055122"/>
              <a:gd name="connsiteY128" fmla="*/ 167880 h 2449441"/>
              <a:gd name="connsiteX129" fmla="*/ 1695635 w 4055122"/>
              <a:gd name="connsiteY129" fmla="*/ 159002 h 2449441"/>
              <a:gd name="connsiteX130" fmla="*/ 1686758 w 4055122"/>
              <a:gd name="connsiteY130" fmla="*/ 132369 h 2449441"/>
              <a:gd name="connsiteX131" fmla="*/ 1624614 w 4055122"/>
              <a:gd name="connsiteY131" fmla="*/ 114614 h 2449441"/>
              <a:gd name="connsiteX132" fmla="*/ 1562470 w 4055122"/>
              <a:gd name="connsiteY132" fmla="*/ 87981 h 2449441"/>
              <a:gd name="connsiteX133" fmla="*/ 1500327 w 4055122"/>
              <a:gd name="connsiteY133" fmla="*/ 70225 h 2449441"/>
              <a:gd name="connsiteX134" fmla="*/ 1447061 w 4055122"/>
              <a:gd name="connsiteY134" fmla="*/ 61348 h 2449441"/>
              <a:gd name="connsiteX135" fmla="*/ 1402672 w 4055122"/>
              <a:gd name="connsiteY135" fmla="*/ 52470 h 2449441"/>
              <a:gd name="connsiteX136" fmla="*/ 1180730 w 4055122"/>
              <a:gd name="connsiteY136" fmla="*/ 52470 h 2449441"/>
              <a:gd name="connsiteX137" fmla="*/ 1074198 w 4055122"/>
              <a:gd name="connsiteY137" fmla="*/ 79103 h 2449441"/>
              <a:gd name="connsiteX138" fmla="*/ 976544 w 4055122"/>
              <a:gd name="connsiteY138" fmla="*/ 96858 h 2449441"/>
              <a:gd name="connsiteX139" fmla="*/ 941033 w 4055122"/>
              <a:gd name="connsiteY139" fmla="*/ 114614 h 2449441"/>
              <a:gd name="connsiteX140" fmla="*/ 914400 w 4055122"/>
              <a:gd name="connsiteY140" fmla="*/ 132369 h 2449441"/>
              <a:gd name="connsiteX141" fmla="*/ 825624 w 4055122"/>
              <a:gd name="connsiteY141" fmla="*/ 114614 h 2449441"/>
              <a:gd name="connsiteX142" fmla="*/ 639193 w 4055122"/>
              <a:gd name="connsiteY142" fmla="*/ 105736 h 2449441"/>
              <a:gd name="connsiteX143" fmla="*/ 417251 w 4055122"/>
              <a:gd name="connsiteY143" fmla="*/ 96858 h 244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055122" h="2449441">
                <a:moveTo>
                  <a:pt x="363985" y="114614"/>
                </a:moveTo>
                <a:cubicBezTo>
                  <a:pt x="349189" y="126451"/>
                  <a:pt x="330965" y="134965"/>
                  <a:pt x="319596" y="150124"/>
                </a:cubicBezTo>
                <a:cubicBezTo>
                  <a:pt x="239030" y="257545"/>
                  <a:pt x="322348" y="195639"/>
                  <a:pt x="257453" y="238901"/>
                </a:cubicBezTo>
                <a:lnTo>
                  <a:pt x="221942" y="292167"/>
                </a:lnTo>
                <a:cubicBezTo>
                  <a:pt x="216024" y="301045"/>
                  <a:pt x="207561" y="308678"/>
                  <a:pt x="204187" y="318800"/>
                </a:cubicBezTo>
                <a:cubicBezTo>
                  <a:pt x="192662" y="353373"/>
                  <a:pt x="201926" y="338816"/>
                  <a:pt x="177554" y="363189"/>
                </a:cubicBezTo>
                <a:cubicBezTo>
                  <a:pt x="129097" y="508555"/>
                  <a:pt x="168619" y="373098"/>
                  <a:pt x="150921" y="691662"/>
                </a:cubicBezTo>
                <a:cubicBezTo>
                  <a:pt x="148854" y="728866"/>
                  <a:pt x="137153" y="746132"/>
                  <a:pt x="124288" y="780439"/>
                </a:cubicBezTo>
                <a:cubicBezTo>
                  <a:pt x="121002" y="789201"/>
                  <a:pt x="117981" y="798074"/>
                  <a:pt x="115410" y="807072"/>
                </a:cubicBezTo>
                <a:cubicBezTo>
                  <a:pt x="112058" y="818804"/>
                  <a:pt x="110816" y="831159"/>
                  <a:pt x="106532" y="842583"/>
                </a:cubicBezTo>
                <a:cubicBezTo>
                  <a:pt x="64023" y="955940"/>
                  <a:pt x="112228" y="812012"/>
                  <a:pt x="71022" y="904726"/>
                </a:cubicBezTo>
                <a:cubicBezTo>
                  <a:pt x="38378" y="978174"/>
                  <a:pt x="71974" y="939283"/>
                  <a:pt x="35511" y="975748"/>
                </a:cubicBezTo>
                <a:cubicBezTo>
                  <a:pt x="14382" y="1039136"/>
                  <a:pt x="28138" y="1013442"/>
                  <a:pt x="0" y="1055647"/>
                </a:cubicBezTo>
                <a:cubicBezTo>
                  <a:pt x="2959" y="1117791"/>
                  <a:pt x="3711" y="1180079"/>
                  <a:pt x="8878" y="1242078"/>
                </a:cubicBezTo>
                <a:cubicBezTo>
                  <a:pt x="9655" y="1251404"/>
                  <a:pt x="14470" y="1259949"/>
                  <a:pt x="17756" y="1268711"/>
                </a:cubicBezTo>
                <a:cubicBezTo>
                  <a:pt x="23351" y="1283632"/>
                  <a:pt x="26671" y="1299840"/>
                  <a:pt x="35511" y="1313099"/>
                </a:cubicBezTo>
                <a:cubicBezTo>
                  <a:pt x="44797" y="1327028"/>
                  <a:pt x="60978" y="1335218"/>
                  <a:pt x="71022" y="1348610"/>
                </a:cubicBezTo>
                <a:cubicBezTo>
                  <a:pt x="107699" y="1397513"/>
                  <a:pt x="87193" y="1373659"/>
                  <a:pt x="133165" y="1419631"/>
                </a:cubicBezTo>
                <a:cubicBezTo>
                  <a:pt x="148660" y="1466115"/>
                  <a:pt x="135426" y="1439648"/>
                  <a:pt x="186431" y="1490653"/>
                </a:cubicBezTo>
                <a:cubicBezTo>
                  <a:pt x="209031" y="1513253"/>
                  <a:pt x="220103" y="1526836"/>
                  <a:pt x="248575" y="1543919"/>
                </a:cubicBezTo>
                <a:cubicBezTo>
                  <a:pt x="339124" y="1598248"/>
                  <a:pt x="264152" y="1542731"/>
                  <a:pt x="363985" y="1597185"/>
                </a:cubicBezTo>
                <a:cubicBezTo>
                  <a:pt x="376975" y="1604270"/>
                  <a:pt x="387456" y="1615218"/>
                  <a:pt x="399496" y="1623818"/>
                </a:cubicBezTo>
                <a:cubicBezTo>
                  <a:pt x="442756" y="1654717"/>
                  <a:pt x="411312" y="1626756"/>
                  <a:pt x="452762" y="1668206"/>
                </a:cubicBezTo>
                <a:cubicBezTo>
                  <a:pt x="469579" y="1718660"/>
                  <a:pt x="455022" y="1688222"/>
                  <a:pt x="514905" y="1748105"/>
                </a:cubicBezTo>
                <a:lnTo>
                  <a:pt x="541538" y="1774738"/>
                </a:lnTo>
                <a:cubicBezTo>
                  <a:pt x="547457" y="1789534"/>
                  <a:pt x="550031" y="1806158"/>
                  <a:pt x="559294" y="1819126"/>
                </a:cubicBezTo>
                <a:cubicBezTo>
                  <a:pt x="565496" y="1827808"/>
                  <a:pt x="581594" y="1827132"/>
                  <a:pt x="585927" y="1836882"/>
                </a:cubicBezTo>
                <a:cubicBezTo>
                  <a:pt x="594425" y="1856003"/>
                  <a:pt x="590700" y="1878507"/>
                  <a:pt x="594804" y="1899025"/>
                </a:cubicBezTo>
                <a:cubicBezTo>
                  <a:pt x="599882" y="1924418"/>
                  <a:pt x="611473" y="1942327"/>
                  <a:pt x="630315" y="1961169"/>
                </a:cubicBezTo>
                <a:cubicBezTo>
                  <a:pt x="637860" y="1968714"/>
                  <a:pt x="647042" y="1974961"/>
                  <a:pt x="656948" y="1978924"/>
                </a:cubicBezTo>
                <a:cubicBezTo>
                  <a:pt x="676951" y="1986925"/>
                  <a:pt x="698377" y="1990761"/>
                  <a:pt x="719092" y="1996680"/>
                </a:cubicBezTo>
                <a:cubicBezTo>
                  <a:pt x="742766" y="1991945"/>
                  <a:pt x="802271" y="1983860"/>
                  <a:pt x="834501" y="1970047"/>
                </a:cubicBezTo>
                <a:cubicBezTo>
                  <a:pt x="846665" y="1964834"/>
                  <a:pt x="858789" y="1959305"/>
                  <a:pt x="870012" y="1952291"/>
                </a:cubicBezTo>
                <a:cubicBezTo>
                  <a:pt x="898648" y="1934393"/>
                  <a:pt x="916950" y="1911010"/>
                  <a:pt x="949911" y="1899025"/>
                </a:cubicBezTo>
                <a:cubicBezTo>
                  <a:pt x="966828" y="1892874"/>
                  <a:pt x="985422" y="1893107"/>
                  <a:pt x="1003177" y="1890148"/>
                </a:cubicBezTo>
                <a:cubicBezTo>
                  <a:pt x="1015014" y="1884229"/>
                  <a:pt x="1027119" y="1878819"/>
                  <a:pt x="1038688" y="1872392"/>
                </a:cubicBezTo>
                <a:cubicBezTo>
                  <a:pt x="1053772" y="1864012"/>
                  <a:pt x="1067643" y="1853476"/>
                  <a:pt x="1083076" y="1845759"/>
                </a:cubicBezTo>
                <a:cubicBezTo>
                  <a:pt x="1091446" y="1841574"/>
                  <a:pt x="1101020" y="1840357"/>
                  <a:pt x="1109709" y="1836882"/>
                </a:cubicBezTo>
                <a:cubicBezTo>
                  <a:pt x="1210791" y="1796450"/>
                  <a:pt x="1137876" y="1821575"/>
                  <a:pt x="1198486" y="1801371"/>
                </a:cubicBezTo>
                <a:cubicBezTo>
                  <a:pt x="1210323" y="1792493"/>
                  <a:pt x="1221449" y="1782580"/>
                  <a:pt x="1233996" y="1774738"/>
                </a:cubicBezTo>
                <a:cubicBezTo>
                  <a:pt x="1255891" y="1761054"/>
                  <a:pt x="1314858" y="1738101"/>
                  <a:pt x="1331651" y="1730350"/>
                </a:cubicBezTo>
                <a:cubicBezTo>
                  <a:pt x="1349675" y="1722031"/>
                  <a:pt x="1366893" y="1712036"/>
                  <a:pt x="1384917" y="1703717"/>
                </a:cubicBezTo>
                <a:cubicBezTo>
                  <a:pt x="1442930" y="1676942"/>
                  <a:pt x="1498467" y="1659862"/>
                  <a:pt x="1553593" y="1623818"/>
                </a:cubicBezTo>
                <a:cubicBezTo>
                  <a:pt x="1597691" y="1594985"/>
                  <a:pt x="1632012" y="1552088"/>
                  <a:pt x="1677880" y="1526163"/>
                </a:cubicBezTo>
                <a:cubicBezTo>
                  <a:pt x="1816906" y="1447583"/>
                  <a:pt x="1961981" y="1388411"/>
                  <a:pt x="2112886" y="1339732"/>
                </a:cubicBezTo>
                <a:cubicBezTo>
                  <a:pt x="2153892" y="1326504"/>
                  <a:pt x="2195276" y="1314277"/>
                  <a:pt x="2237173" y="1304222"/>
                </a:cubicBezTo>
                <a:cubicBezTo>
                  <a:pt x="2269345" y="1296501"/>
                  <a:pt x="2302276" y="1292385"/>
                  <a:pt x="2334828" y="1286466"/>
                </a:cubicBezTo>
                <a:cubicBezTo>
                  <a:pt x="2373298" y="1289425"/>
                  <a:pt x="2411890" y="1291083"/>
                  <a:pt x="2450237" y="1295344"/>
                </a:cubicBezTo>
                <a:cubicBezTo>
                  <a:pt x="2465234" y="1297010"/>
                  <a:pt x="2480837" y="1298094"/>
                  <a:pt x="2494626" y="1304222"/>
                </a:cubicBezTo>
                <a:cubicBezTo>
                  <a:pt x="2508147" y="1310231"/>
                  <a:pt x="2517825" y="1322648"/>
                  <a:pt x="2530136" y="1330855"/>
                </a:cubicBezTo>
                <a:cubicBezTo>
                  <a:pt x="2544493" y="1340427"/>
                  <a:pt x="2560168" y="1347916"/>
                  <a:pt x="2574525" y="1357488"/>
                </a:cubicBezTo>
                <a:cubicBezTo>
                  <a:pt x="2586836" y="1365695"/>
                  <a:pt x="2597101" y="1376936"/>
                  <a:pt x="2610035" y="1384121"/>
                </a:cubicBezTo>
                <a:cubicBezTo>
                  <a:pt x="2663832" y="1414008"/>
                  <a:pt x="2640434" y="1392192"/>
                  <a:pt x="2689934" y="1410754"/>
                </a:cubicBezTo>
                <a:cubicBezTo>
                  <a:pt x="2702325" y="1415401"/>
                  <a:pt x="2713281" y="1423296"/>
                  <a:pt x="2725445" y="1428509"/>
                </a:cubicBezTo>
                <a:cubicBezTo>
                  <a:pt x="2734046" y="1432195"/>
                  <a:pt x="2743200" y="1434428"/>
                  <a:pt x="2752078" y="1437387"/>
                </a:cubicBezTo>
                <a:cubicBezTo>
                  <a:pt x="2760956" y="1446265"/>
                  <a:pt x="2768495" y="1456723"/>
                  <a:pt x="2778711" y="1464020"/>
                </a:cubicBezTo>
                <a:cubicBezTo>
                  <a:pt x="2789480" y="1471712"/>
                  <a:pt x="2804864" y="1472417"/>
                  <a:pt x="2814222" y="1481775"/>
                </a:cubicBezTo>
                <a:cubicBezTo>
                  <a:pt x="2823580" y="1491133"/>
                  <a:pt x="2825411" y="1505796"/>
                  <a:pt x="2831977" y="1517286"/>
                </a:cubicBezTo>
                <a:cubicBezTo>
                  <a:pt x="2857447" y="1561860"/>
                  <a:pt x="2844495" y="1525780"/>
                  <a:pt x="2867488" y="1579429"/>
                </a:cubicBezTo>
                <a:cubicBezTo>
                  <a:pt x="2871174" y="1588030"/>
                  <a:pt x="2869748" y="1599445"/>
                  <a:pt x="2876365" y="1606062"/>
                </a:cubicBezTo>
                <a:cubicBezTo>
                  <a:pt x="2882982" y="1612679"/>
                  <a:pt x="2894120" y="1611981"/>
                  <a:pt x="2902998" y="1614940"/>
                </a:cubicBezTo>
                <a:cubicBezTo>
                  <a:pt x="2923198" y="1645239"/>
                  <a:pt x="2940238" y="1674570"/>
                  <a:pt x="2974020" y="1694839"/>
                </a:cubicBezTo>
                <a:cubicBezTo>
                  <a:pt x="2988816" y="1703717"/>
                  <a:pt x="3004272" y="1711577"/>
                  <a:pt x="3018408" y="1721472"/>
                </a:cubicBezTo>
                <a:cubicBezTo>
                  <a:pt x="3084201" y="1767528"/>
                  <a:pt x="3037858" y="1748671"/>
                  <a:pt x="3089429" y="1765860"/>
                </a:cubicBezTo>
                <a:cubicBezTo>
                  <a:pt x="3092388" y="1774738"/>
                  <a:pt x="3093116" y="1784707"/>
                  <a:pt x="3098307" y="1792493"/>
                </a:cubicBezTo>
                <a:cubicBezTo>
                  <a:pt x="3109257" y="1808918"/>
                  <a:pt x="3159027" y="1846911"/>
                  <a:pt x="3169329" y="1854637"/>
                </a:cubicBezTo>
                <a:cubicBezTo>
                  <a:pt x="3177865" y="1861039"/>
                  <a:pt x="3187932" y="1865366"/>
                  <a:pt x="3195962" y="1872392"/>
                </a:cubicBezTo>
                <a:cubicBezTo>
                  <a:pt x="3211710" y="1886171"/>
                  <a:pt x="3226352" y="1901228"/>
                  <a:pt x="3240350" y="1916781"/>
                </a:cubicBezTo>
                <a:cubicBezTo>
                  <a:pt x="3253026" y="1930865"/>
                  <a:pt x="3261699" y="1948581"/>
                  <a:pt x="3275861" y="1961169"/>
                </a:cubicBezTo>
                <a:cubicBezTo>
                  <a:pt x="3288758" y="1972633"/>
                  <a:pt x="3306993" y="1976756"/>
                  <a:pt x="3320249" y="1987802"/>
                </a:cubicBezTo>
                <a:cubicBezTo>
                  <a:pt x="3427501" y="2077179"/>
                  <a:pt x="3340041" y="2028770"/>
                  <a:pt x="3417903" y="2067701"/>
                </a:cubicBezTo>
                <a:cubicBezTo>
                  <a:pt x="3435922" y="2139776"/>
                  <a:pt x="3409936" y="2078273"/>
                  <a:pt x="3453414" y="2112090"/>
                </a:cubicBezTo>
                <a:cubicBezTo>
                  <a:pt x="3473234" y="2127506"/>
                  <a:pt x="3487072" y="2149670"/>
                  <a:pt x="3506680" y="2165356"/>
                </a:cubicBezTo>
                <a:cubicBezTo>
                  <a:pt x="3521476" y="2177193"/>
                  <a:pt x="3536808" y="2188389"/>
                  <a:pt x="3551068" y="2200866"/>
                </a:cubicBezTo>
                <a:cubicBezTo>
                  <a:pt x="3560517" y="2209133"/>
                  <a:pt x="3568056" y="2219461"/>
                  <a:pt x="3577701" y="2227499"/>
                </a:cubicBezTo>
                <a:cubicBezTo>
                  <a:pt x="3585898" y="2234330"/>
                  <a:pt x="3596233" y="2238311"/>
                  <a:pt x="3604334" y="2245255"/>
                </a:cubicBezTo>
                <a:cubicBezTo>
                  <a:pt x="3657950" y="2291211"/>
                  <a:pt x="3617542" y="2273330"/>
                  <a:pt x="3666478" y="2289643"/>
                </a:cubicBezTo>
                <a:cubicBezTo>
                  <a:pt x="3669437" y="2298521"/>
                  <a:pt x="3669611" y="2308889"/>
                  <a:pt x="3675356" y="2316276"/>
                </a:cubicBezTo>
                <a:cubicBezTo>
                  <a:pt x="3717274" y="2370171"/>
                  <a:pt x="3711496" y="2363833"/>
                  <a:pt x="3755255" y="2378420"/>
                </a:cubicBezTo>
                <a:cubicBezTo>
                  <a:pt x="3786463" y="2425232"/>
                  <a:pt x="3755015" y="2390999"/>
                  <a:pt x="3808521" y="2413930"/>
                </a:cubicBezTo>
                <a:cubicBezTo>
                  <a:pt x="3818328" y="2418133"/>
                  <a:pt x="3825347" y="2427483"/>
                  <a:pt x="3835154" y="2431686"/>
                </a:cubicBezTo>
                <a:cubicBezTo>
                  <a:pt x="3846368" y="2436492"/>
                  <a:pt x="3858933" y="2437211"/>
                  <a:pt x="3870664" y="2440563"/>
                </a:cubicBezTo>
                <a:cubicBezTo>
                  <a:pt x="3879662" y="2443134"/>
                  <a:pt x="3888419" y="2446482"/>
                  <a:pt x="3897297" y="2449441"/>
                </a:cubicBezTo>
                <a:cubicBezTo>
                  <a:pt x="3915052" y="2443523"/>
                  <a:pt x="3934133" y="2440648"/>
                  <a:pt x="3950563" y="2431686"/>
                </a:cubicBezTo>
                <a:cubicBezTo>
                  <a:pt x="3974408" y="2418680"/>
                  <a:pt x="4001661" y="2389466"/>
                  <a:pt x="4021585" y="2369542"/>
                </a:cubicBezTo>
                <a:cubicBezTo>
                  <a:pt x="4047939" y="2290480"/>
                  <a:pt x="4055122" y="2294901"/>
                  <a:pt x="4021585" y="2183111"/>
                </a:cubicBezTo>
                <a:cubicBezTo>
                  <a:pt x="4016140" y="2164962"/>
                  <a:pt x="3997911" y="2153519"/>
                  <a:pt x="3986074" y="2138723"/>
                </a:cubicBezTo>
                <a:cubicBezTo>
                  <a:pt x="3975800" y="2107903"/>
                  <a:pt x="3974522" y="2097650"/>
                  <a:pt x="3950563" y="2067701"/>
                </a:cubicBezTo>
                <a:cubicBezTo>
                  <a:pt x="3937492" y="2051361"/>
                  <a:pt x="3920971" y="2038109"/>
                  <a:pt x="3906175" y="2023313"/>
                </a:cubicBezTo>
                <a:cubicBezTo>
                  <a:pt x="3882500" y="1952290"/>
                  <a:pt x="3918013" y="2035152"/>
                  <a:pt x="3870664" y="1987802"/>
                </a:cubicBezTo>
                <a:cubicBezTo>
                  <a:pt x="3864047" y="1981185"/>
                  <a:pt x="3865972" y="1969539"/>
                  <a:pt x="3861787" y="1961169"/>
                </a:cubicBezTo>
                <a:cubicBezTo>
                  <a:pt x="3857015" y="1951626"/>
                  <a:pt x="3851169" y="1942467"/>
                  <a:pt x="3844031" y="1934536"/>
                </a:cubicBezTo>
                <a:cubicBezTo>
                  <a:pt x="3824434" y="1912761"/>
                  <a:pt x="3804130" y="1891457"/>
                  <a:pt x="3781888" y="1872392"/>
                </a:cubicBezTo>
                <a:cubicBezTo>
                  <a:pt x="3762560" y="1855825"/>
                  <a:pt x="3737744" y="1846004"/>
                  <a:pt x="3719744" y="1828004"/>
                </a:cubicBezTo>
                <a:cubicBezTo>
                  <a:pt x="3662686" y="1770946"/>
                  <a:pt x="3623994" y="1697505"/>
                  <a:pt x="3577701" y="1632695"/>
                </a:cubicBezTo>
                <a:cubicBezTo>
                  <a:pt x="3558090" y="1605239"/>
                  <a:pt x="3534850" y="1580476"/>
                  <a:pt x="3515558" y="1552796"/>
                </a:cubicBezTo>
                <a:cubicBezTo>
                  <a:pt x="3405555" y="1394965"/>
                  <a:pt x="3423245" y="1370371"/>
                  <a:pt x="3311371" y="1286466"/>
                </a:cubicBezTo>
                <a:cubicBezTo>
                  <a:pt x="3297567" y="1276113"/>
                  <a:pt x="3282751" y="1266841"/>
                  <a:pt x="3266983" y="1259833"/>
                </a:cubicBezTo>
                <a:cubicBezTo>
                  <a:pt x="3255833" y="1254878"/>
                  <a:pt x="3243309" y="1253915"/>
                  <a:pt x="3231472" y="1250956"/>
                </a:cubicBezTo>
                <a:cubicBezTo>
                  <a:pt x="3225554" y="1230241"/>
                  <a:pt x="3214435" y="1210344"/>
                  <a:pt x="3213717" y="1188812"/>
                </a:cubicBezTo>
                <a:cubicBezTo>
                  <a:pt x="3210113" y="1080678"/>
                  <a:pt x="3220440" y="1004023"/>
                  <a:pt x="3231472" y="904726"/>
                </a:cubicBezTo>
                <a:cubicBezTo>
                  <a:pt x="3225554" y="875134"/>
                  <a:pt x="3222592" y="844794"/>
                  <a:pt x="3213717" y="815950"/>
                </a:cubicBezTo>
                <a:cubicBezTo>
                  <a:pt x="3210579" y="805752"/>
                  <a:pt x="3199028" y="799537"/>
                  <a:pt x="3195962" y="789317"/>
                </a:cubicBezTo>
                <a:cubicBezTo>
                  <a:pt x="3189949" y="769274"/>
                  <a:pt x="3193097" y="747216"/>
                  <a:pt x="3187084" y="727173"/>
                </a:cubicBezTo>
                <a:cubicBezTo>
                  <a:pt x="3184018" y="716953"/>
                  <a:pt x="3174101" y="710083"/>
                  <a:pt x="3169329" y="700540"/>
                </a:cubicBezTo>
                <a:cubicBezTo>
                  <a:pt x="3165144" y="692170"/>
                  <a:pt x="3166297" y="681214"/>
                  <a:pt x="3160451" y="673907"/>
                </a:cubicBezTo>
                <a:cubicBezTo>
                  <a:pt x="3153786" y="665576"/>
                  <a:pt x="3142149" y="662817"/>
                  <a:pt x="3133818" y="656152"/>
                </a:cubicBezTo>
                <a:cubicBezTo>
                  <a:pt x="3127282" y="650923"/>
                  <a:pt x="3122493" y="643754"/>
                  <a:pt x="3116063" y="638396"/>
                </a:cubicBezTo>
                <a:cubicBezTo>
                  <a:pt x="3110030" y="633369"/>
                  <a:pt x="3065451" y="599774"/>
                  <a:pt x="3053919" y="594008"/>
                </a:cubicBezTo>
                <a:cubicBezTo>
                  <a:pt x="2954317" y="544207"/>
                  <a:pt x="3121095" y="641270"/>
                  <a:pt x="2991775" y="567375"/>
                </a:cubicBezTo>
                <a:cubicBezTo>
                  <a:pt x="2906472" y="518631"/>
                  <a:pt x="3019893" y="575621"/>
                  <a:pt x="2938509" y="540742"/>
                </a:cubicBezTo>
                <a:cubicBezTo>
                  <a:pt x="2926345" y="535529"/>
                  <a:pt x="2916031" y="525287"/>
                  <a:pt x="2902998" y="522987"/>
                </a:cubicBezTo>
                <a:cubicBezTo>
                  <a:pt x="2865002" y="516282"/>
                  <a:pt x="2826059" y="517068"/>
                  <a:pt x="2787589" y="514109"/>
                </a:cubicBezTo>
                <a:cubicBezTo>
                  <a:pt x="2677951" y="477562"/>
                  <a:pt x="2758323" y="500924"/>
                  <a:pt x="2494626" y="514109"/>
                </a:cubicBezTo>
                <a:cubicBezTo>
                  <a:pt x="2464923" y="515594"/>
                  <a:pt x="2435441" y="520028"/>
                  <a:pt x="2405849" y="522987"/>
                </a:cubicBezTo>
                <a:cubicBezTo>
                  <a:pt x="2402890" y="537783"/>
                  <a:pt x="2411817" y="564676"/>
                  <a:pt x="2396971" y="567375"/>
                </a:cubicBezTo>
                <a:cubicBezTo>
                  <a:pt x="2359258" y="574232"/>
                  <a:pt x="2312737" y="545255"/>
                  <a:pt x="2281562" y="522987"/>
                </a:cubicBezTo>
                <a:cubicBezTo>
                  <a:pt x="2269522" y="514387"/>
                  <a:pt x="2259572" y="502363"/>
                  <a:pt x="2246051" y="496354"/>
                </a:cubicBezTo>
                <a:cubicBezTo>
                  <a:pt x="2232262" y="490226"/>
                  <a:pt x="2216459" y="490435"/>
                  <a:pt x="2201663" y="487476"/>
                </a:cubicBezTo>
                <a:cubicBezTo>
                  <a:pt x="2189826" y="478598"/>
                  <a:pt x="2179142" y="467928"/>
                  <a:pt x="2166152" y="460843"/>
                </a:cubicBezTo>
                <a:cubicBezTo>
                  <a:pt x="2146367" y="450051"/>
                  <a:pt x="2124525" y="443536"/>
                  <a:pt x="2104008" y="434210"/>
                </a:cubicBezTo>
                <a:cubicBezTo>
                  <a:pt x="2091960" y="428734"/>
                  <a:pt x="2080334" y="422373"/>
                  <a:pt x="2068497" y="416455"/>
                </a:cubicBezTo>
                <a:cubicBezTo>
                  <a:pt x="2007686" y="355644"/>
                  <a:pt x="2036123" y="377118"/>
                  <a:pt x="1988598" y="345433"/>
                </a:cubicBezTo>
                <a:cubicBezTo>
                  <a:pt x="1982680" y="336555"/>
                  <a:pt x="1979175" y="325465"/>
                  <a:pt x="1970843" y="318800"/>
                </a:cubicBezTo>
                <a:cubicBezTo>
                  <a:pt x="1911937" y="271675"/>
                  <a:pt x="1903218" y="275382"/>
                  <a:pt x="1837678" y="256657"/>
                </a:cubicBezTo>
                <a:cubicBezTo>
                  <a:pt x="1806689" y="225667"/>
                  <a:pt x="1827864" y="241548"/>
                  <a:pt x="1766657" y="221146"/>
                </a:cubicBezTo>
                <a:lnTo>
                  <a:pt x="1766657" y="221146"/>
                </a:lnTo>
                <a:lnTo>
                  <a:pt x="1740024" y="203390"/>
                </a:lnTo>
                <a:cubicBezTo>
                  <a:pt x="1734105" y="191553"/>
                  <a:pt x="1731626" y="177238"/>
                  <a:pt x="1722268" y="167880"/>
                </a:cubicBezTo>
                <a:cubicBezTo>
                  <a:pt x="1715651" y="161263"/>
                  <a:pt x="1702252" y="165619"/>
                  <a:pt x="1695635" y="159002"/>
                </a:cubicBezTo>
                <a:cubicBezTo>
                  <a:pt x="1689018" y="152385"/>
                  <a:pt x="1693375" y="138986"/>
                  <a:pt x="1686758" y="132369"/>
                </a:cubicBezTo>
                <a:cubicBezTo>
                  <a:pt x="1682511" y="128122"/>
                  <a:pt x="1624923" y="114691"/>
                  <a:pt x="1624614" y="114614"/>
                </a:cubicBezTo>
                <a:cubicBezTo>
                  <a:pt x="1585513" y="88546"/>
                  <a:pt x="1610981" y="101211"/>
                  <a:pt x="1562470" y="87981"/>
                </a:cubicBezTo>
                <a:cubicBezTo>
                  <a:pt x="1541686" y="82313"/>
                  <a:pt x="1521319" y="75069"/>
                  <a:pt x="1500327" y="70225"/>
                </a:cubicBezTo>
                <a:cubicBezTo>
                  <a:pt x="1482788" y="66177"/>
                  <a:pt x="1464771" y="64568"/>
                  <a:pt x="1447061" y="61348"/>
                </a:cubicBezTo>
                <a:cubicBezTo>
                  <a:pt x="1432215" y="58649"/>
                  <a:pt x="1417468" y="55429"/>
                  <a:pt x="1402672" y="52470"/>
                </a:cubicBezTo>
                <a:cubicBezTo>
                  <a:pt x="1323966" y="0"/>
                  <a:pt x="1372454" y="24276"/>
                  <a:pt x="1180730" y="52470"/>
                </a:cubicBezTo>
                <a:cubicBezTo>
                  <a:pt x="1144516" y="57796"/>
                  <a:pt x="1110434" y="73926"/>
                  <a:pt x="1074198" y="79103"/>
                </a:cubicBezTo>
                <a:cubicBezTo>
                  <a:pt x="999976" y="89707"/>
                  <a:pt x="1032355" y="82906"/>
                  <a:pt x="976544" y="96858"/>
                </a:cubicBezTo>
                <a:cubicBezTo>
                  <a:pt x="964707" y="102777"/>
                  <a:pt x="952524" y="108048"/>
                  <a:pt x="941033" y="114614"/>
                </a:cubicBezTo>
                <a:cubicBezTo>
                  <a:pt x="931769" y="119908"/>
                  <a:pt x="925070" y="132369"/>
                  <a:pt x="914400" y="132369"/>
                </a:cubicBezTo>
                <a:cubicBezTo>
                  <a:pt x="884222" y="132369"/>
                  <a:pt x="855662" y="117521"/>
                  <a:pt x="825624" y="114614"/>
                </a:cubicBezTo>
                <a:cubicBezTo>
                  <a:pt x="763699" y="108621"/>
                  <a:pt x="701337" y="108695"/>
                  <a:pt x="639193" y="105736"/>
                </a:cubicBezTo>
                <a:cubicBezTo>
                  <a:pt x="530467" y="87614"/>
                  <a:pt x="603927" y="96858"/>
                  <a:pt x="417251" y="96858"/>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8" name="Picture 7" descr="pen.png"/>
          <p:cNvPicPr>
            <a:picLocks noChangeAspect="1"/>
          </p:cNvPicPr>
          <p:nvPr/>
        </p:nvPicPr>
        <p:blipFill>
          <a:blip r:embed="rId3"/>
          <a:stretch>
            <a:fillRect/>
          </a:stretch>
        </p:blipFill>
        <p:spPr>
          <a:xfrm rot="10800000">
            <a:off x="5257800" y="533400"/>
            <a:ext cx="1744836" cy="2506096"/>
          </a:xfrm>
          <a:prstGeom prst="rect">
            <a:avLst/>
          </a:prstGeom>
        </p:spPr>
      </p:pic>
    </p:spTree>
    <p:extLst>
      <p:ext uri="{BB962C8B-B14F-4D97-AF65-F5344CB8AC3E}">
        <p14:creationId xmlns:p14="http://schemas.microsoft.com/office/powerpoint/2010/main" val="8228886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59</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4098" name="Picture 2"/>
          <p:cNvPicPr>
            <a:picLocks noChangeAspect="1" noChangeArrowheads="1"/>
          </p:cNvPicPr>
          <p:nvPr/>
        </p:nvPicPr>
        <p:blipFill>
          <a:blip r:embed="rId2" cstate="print"/>
          <a:srcRect/>
          <a:stretch>
            <a:fillRect/>
          </a:stretch>
        </p:blipFill>
        <p:spPr bwMode="auto">
          <a:xfrm rot="18099530">
            <a:off x="6405380" y="979820"/>
            <a:ext cx="1272362" cy="721005"/>
          </a:xfrm>
          <a:prstGeom prst="rect">
            <a:avLst/>
          </a:prstGeom>
          <a:noFill/>
          <a:ln w="9525">
            <a:noFill/>
            <a:miter lim="800000"/>
            <a:headEnd/>
            <a:tailEnd/>
          </a:ln>
          <a:effectLst/>
        </p:spPr>
      </p:pic>
      <p:pic>
        <p:nvPicPr>
          <p:cNvPr id="8" name="Picture 7" descr="pen.png"/>
          <p:cNvPicPr>
            <a:picLocks noChangeAspect="1"/>
          </p:cNvPicPr>
          <p:nvPr/>
        </p:nvPicPr>
        <p:blipFill>
          <a:blip r:embed="rId3"/>
          <a:stretch>
            <a:fillRect/>
          </a:stretch>
        </p:blipFill>
        <p:spPr>
          <a:xfrm rot="10800000">
            <a:off x="5257800" y="533400"/>
            <a:ext cx="1744836" cy="2506096"/>
          </a:xfrm>
          <a:prstGeom prst="rect">
            <a:avLst/>
          </a:prstGeom>
        </p:spPr>
      </p:pic>
      <p:sp>
        <p:nvSpPr>
          <p:cNvPr id="14" name="Freeform 13"/>
          <p:cNvSpPr/>
          <p:nvPr/>
        </p:nvSpPr>
        <p:spPr bwMode="auto">
          <a:xfrm>
            <a:off x="5601810" y="2095130"/>
            <a:ext cx="355107" cy="568171"/>
          </a:xfrm>
          <a:custGeom>
            <a:avLst/>
            <a:gdLst>
              <a:gd name="connsiteX0" fmla="*/ 53266 w 355107"/>
              <a:gd name="connsiteY0" fmla="*/ 0 h 568171"/>
              <a:gd name="connsiteX1" fmla="*/ 26633 w 355107"/>
              <a:gd name="connsiteY1" fmla="*/ 97654 h 568171"/>
              <a:gd name="connsiteX2" fmla="*/ 17755 w 355107"/>
              <a:gd name="connsiteY2" fmla="*/ 142043 h 568171"/>
              <a:gd name="connsiteX3" fmla="*/ 0 w 355107"/>
              <a:gd name="connsiteY3" fmla="*/ 186431 h 568171"/>
              <a:gd name="connsiteX4" fmla="*/ 8877 w 355107"/>
              <a:gd name="connsiteY4" fmla="*/ 275208 h 568171"/>
              <a:gd name="connsiteX5" fmla="*/ 26633 w 355107"/>
              <a:gd name="connsiteY5" fmla="*/ 328474 h 568171"/>
              <a:gd name="connsiteX6" fmla="*/ 44388 w 355107"/>
              <a:gd name="connsiteY6" fmla="*/ 381740 h 568171"/>
              <a:gd name="connsiteX7" fmla="*/ 53266 w 355107"/>
              <a:gd name="connsiteY7" fmla="*/ 408373 h 568171"/>
              <a:gd name="connsiteX8" fmla="*/ 106532 w 355107"/>
              <a:gd name="connsiteY8" fmla="*/ 443884 h 568171"/>
              <a:gd name="connsiteX9" fmla="*/ 150920 w 355107"/>
              <a:gd name="connsiteY9" fmla="*/ 479394 h 568171"/>
              <a:gd name="connsiteX10" fmla="*/ 168675 w 355107"/>
              <a:gd name="connsiteY10" fmla="*/ 497150 h 568171"/>
              <a:gd name="connsiteX11" fmla="*/ 221941 w 355107"/>
              <a:gd name="connsiteY11" fmla="*/ 523783 h 568171"/>
              <a:gd name="connsiteX12" fmla="*/ 239697 w 355107"/>
              <a:gd name="connsiteY12" fmla="*/ 541538 h 568171"/>
              <a:gd name="connsiteX13" fmla="*/ 301840 w 355107"/>
              <a:gd name="connsiteY13" fmla="*/ 559293 h 568171"/>
              <a:gd name="connsiteX14" fmla="*/ 355107 w 355107"/>
              <a:gd name="connsiteY14" fmla="*/ 568171 h 56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107" h="568171">
                <a:moveTo>
                  <a:pt x="53266" y="0"/>
                </a:moveTo>
                <a:cubicBezTo>
                  <a:pt x="44602" y="30322"/>
                  <a:pt x="33687" y="65909"/>
                  <a:pt x="26633" y="97654"/>
                </a:cubicBezTo>
                <a:cubicBezTo>
                  <a:pt x="23360" y="112384"/>
                  <a:pt x="22091" y="127590"/>
                  <a:pt x="17755" y="142043"/>
                </a:cubicBezTo>
                <a:cubicBezTo>
                  <a:pt x="13176" y="157307"/>
                  <a:pt x="5918" y="171635"/>
                  <a:pt x="0" y="186431"/>
                </a:cubicBezTo>
                <a:cubicBezTo>
                  <a:pt x="2959" y="216023"/>
                  <a:pt x="3396" y="245977"/>
                  <a:pt x="8877" y="275208"/>
                </a:cubicBezTo>
                <a:cubicBezTo>
                  <a:pt x="12326" y="293603"/>
                  <a:pt x="20715" y="310719"/>
                  <a:pt x="26633" y="328474"/>
                </a:cubicBezTo>
                <a:lnTo>
                  <a:pt x="44388" y="381740"/>
                </a:lnTo>
                <a:cubicBezTo>
                  <a:pt x="47347" y="390618"/>
                  <a:pt x="45480" y="403182"/>
                  <a:pt x="53266" y="408373"/>
                </a:cubicBezTo>
                <a:lnTo>
                  <a:pt x="106532" y="443884"/>
                </a:lnTo>
                <a:cubicBezTo>
                  <a:pt x="141896" y="496931"/>
                  <a:pt x="103274" y="450806"/>
                  <a:pt x="150920" y="479394"/>
                </a:cubicBezTo>
                <a:cubicBezTo>
                  <a:pt x="158097" y="483700"/>
                  <a:pt x="162139" y="491921"/>
                  <a:pt x="168675" y="497150"/>
                </a:cubicBezTo>
                <a:cubicBezTo>
                  <a:pt x="193258" y="516817"/>
                  <a:pt x="193813" y="514407"/>
                  <a:pt x="221941" y="523783"/>
                </a:cubicBezTo>
                <a:cubicBezTo>
                  <a:pt x="227860" y="529701"/>
                  <a:pt x="232520" y="537232"/>
                  <a:pt x="239697" y="541538"/>
                </a:cubicBezTo>
                <a:cubicBezTo>
                  <a:pt x="248161" y="546616"/>
                  <a:pt x="296032" y="558131"/>
                  <a:pt x="301840" y="559293"/>
                </a:cubicBezTo>
                <a:cubicBezTo>
                  <a:pt x="319491" y="562823"/>
                  <a:pt x="355107" y="568171"/>
                  <a:pt x="355107" y="568171"/>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a:off x="5228948" y="2175029"/>
            <a:ext cx="612559" cy="874616"/>
          </a:xfrm>
          <a:custGeom>
            <a:avLst/>
            <a:gdLst>
              <a:gd name="connsiteX0" fmla="*/ 97654 w 612559"/>
              <a:gd name="connsiteY0" fmla="*/ 0 h 874616"/>
              <a:gd name="connsiteX1" fmla="*/ 62143 w 612559"/>
              <a:gd name="connsiteY1" fmla="*/ 106532 h 874616"/>
              <a:gd name="connsiteX2" fmla="*/ 53266 w 612559"/>
              <a:gd name="connsiteY2" fmla="*/ 142043 h 874616"/>
              <a:gd name="connsiteX3" fmla="*/ 26633 w 612559"/>
              <a:gd name="connsiteY3" fmla="*/ 186431 h 874616"/>
              <a:gd name="connsiteX4" fmla="*/ 0 w 612559"/>
              <a:gd name="connsiteY4" fmla="*/ 248575 h 874616"/>
              <a:gd name="connsiteX5" fmla="*/ 8877 w 612559"/>
              <a:gd name="connsiteY5" fmla="*/ 488272 h 874616"/>
              <a:gd name="connsiteX6" fmla="*/ 44388 w 612559"/>
              <a:gd name="connsiteY6" fmla="*/ 577049 h 874616"/>
              <a:gd name="connsiteX7" fmla="*/ 88776 w 612559"/>
              <a:gd name="connsiteY7" fmla="*/ 656948 h 874616"/>
              <a:gd name="connsiteX8" fmla="*/ 124287 w 612559"/>
              <a:gd name="connsiteY8" fmla="*/ 674703 h 874616"/>
              <a:gd name="connsiteX9" fmla="*/ 150920 w 612559"/>
              <a:gd name="connsiteY9" fmla="*/ 719091 h 874616"/>
              <a:gd name="connsiteX10" fmla="*/ 177553 w 612559"/>
              <a:gd name="connsiteY10" fmla="*/ 736847 h 874616"/>
              <a:gd name="connsiteX11" fmla="*/ 230819 w 612559"/>
              <a:gd name="connsiteY11" fmla="*/ 772357 h 874616"/>
              <a:gd name="connsiteX12" fmla="*/ 292963 w 612559"/>
              <a:gd name="connsiteY12" fmla="*/ 798990 h 874616"/>
              <a:gd name="connsiteX13" fmla="*/ 346229 w 612559"/>
              <a:gd name="connsiteY13" fmla="*/ 816746 h 874616"/>
              <a:gd name="connsiteX14" fmla="*/ 381739 w 612559"/>
              <a:gd name="connsiteY14" fmla="*/ 843379 h 874616"/>
              <a:gd name="connsiteX15" fmla="*/ 452761 w 612559"/>
              <a:gd name="connsiteY15" fmla="*/ 861134 h 874616"/>
              <a:gd name="connsiteX16" fmla="*/ 612559 w 612559"/>
              <a:gd name="connsiteY16" fmla="*/ 870012 h 87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59" h="874616">
                <a:moveTo>
                  <a:pt x="97654" y="0"/>
                </a:moveTo>
                <a:cubicBezTo>
                  <a:pt x="80316" y="86687"/>
                  <a:pt x="100754" y="348"/>
                  <a:pt x="62143" y="106532"/>
                </a:cubicBezTo>
                <a:cubicBezTo>
                  <a:pt x="57973" y="117999"/>
                  <a:pt x="58221" y="130893"/>
                  <a:pt x="53266" y="142043"/>
                </a:cubicBezTo>
                <a:cubicBezTo>
                  <a:pt x="46258" y="157811"/>
                  <a:pt x="35013" y="171347"/>
                  <a:pt x="26633" y="186431"/>
                </a:cubicBezTo>
                <a:cubicBezTo>
                  <a:pt x="8347" y="219344"/>
                  <a:pt x="10477" y="217142"/>
                  <a:pt x="0" y="248575"/>
                </a:cubicBezTo>
                <a:cubicBezTo>
                  <a:pt x="2959" y="328474"/>
                  <a:pt x="1638" y="408647"/>
                  <a:pt x="8877" y="488272"/>
                </a:cubicBezTo>
                <a:cubicBezTo>
                  <a:pt x="11813" y="520566"/>
                  <a:pt x="31702" y="548505"/>
                  <a:pt x="44388" y="577049"/>
                </a:cubicBezTo>
                <a:cubicBezTo>
                  <a:pt x="58484" y="608765"/>
                  <a:pt x="61081" y="633210"/>
                  <a:pt x="88776" y="656948"/>
                </a:cubicBezTo>
                <a:cubicBezTo>
                  <a:pt x="98824" y="665561"/>
                  <a:pt x="112450" y="668785"/>
                  <a:pt x="124287" y="674703"/>
                </a:cubicBezTo>
                <a:cubicBezTo>
                  <a:pt x="133165" y="689499"/>
                  <a:pt x="139691" y="705990"/>
                  <a:pt x="150920" y="719091"/>
                </a:cubicBezTo>
                <a:cubicBezTo>
                  <a:pt x="157864" y="727192"/>
                  <a:pt x="169356" y="730016"/>
                  <a:pt x="177553" y="736847"/>
                </a:cubicBezTo>
                <a:cubicBezTo>
                  <a:pt x="221885" y="773791"/>
                  <a:pt x="184016" y="756757"/>
                  <a:pt x="230819" y="772357"/>
                </a:cubicBezTo>
                <a:cubicBezTo>
                  <a:pt x="273075" y="800529"/>
                  <a:pt x="240845" y="783355"/>
                  <a:pt x="292963" y="798990"/>
                </a:cubicBezTo>
                <a:cubicBezTo>
                  <a:pt x="310890" y="804368"/>
                  <a:pt x="346229" y="816746"/>
                  <a:pt x="346229" y="816746"/>
                </a:cubicBezTo>
                <a:cubicBezTo>
                  <a:pt x="358066" y="825624"/>
                  <a:pt x="368893" y="836038"/>
                  <a:pt x="381739" y="843379"/>
                </a:cubicBezTo>
                <a:cubicBezTo>
                  <a:pt x="395862" y="851449"/>
                  <a:pt x="442452" y="859416"/>
                  <a:pt x="452761" y="861134"/>
                </a:cubicBezTo>
                <a:cubicBezTo>
                  <a:pt x="533648" y="874616"/>
                  <a:pt x="514950" y="870012"/>
                  <a:pt x="612559" y="870012"/>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a:off x="4767309" y="2219417"/>
            <a:ext cx="797924" cy="1335641"/>
          </a:xfrm>
          <a:custGeom>
            <a:avLst/>
            <a:gdLst>
              <a:gd name="connsiteX0" fmla="*/ 106532 w 797924"/>
              <a:gd name="connsiteY0" fmla="*/ 0 h 1335641"/>
              <a:gd name="connsiteX1" fmla="*/ 97654 w 797924"/>
              <a:gd name="connsiteY1" fmla="*/ 62144 h 1335641"/>
              <a:gd name="connsiteX2" fmla="*/ 79899 w 797924"/>
              <a:gd name="connsiteY2" fmla="*/ 88777 h 1335641"/>
              <a:gd name="connsiteX3" fmla="*/ 71021 w 797924"/>
              <a:gd name="connsiteY3" fmla="*/ 115410 h 1335641"/>
              <a:gd name="connsiteX4" fmla="*/ 53266 w 797924"/>
              <a:gd name="connsiteY4" fmla="*/ 150921 h 1335641"/>
              <a:gd name="connsiteX5" fmla="*/ 26633 w 797924"/>
              <a:gd name="connsiteY5" fmla="*/ 248575 h 1335641"/>
              <a:gd name="connsiteX6" fmla="*/ 17755 w 797924"/>
              <a:gd name="connsiteY6" fmla="*/ 301841 h 1335641"/>
              <a:gd name="connsiteX7" fmla="*/ 0 w 797924"/>
              <a:gd name="connsiteY7" fmla="*/ 363985 h 1335641"/>
              <a:gd name="connsiteX8" fmla="*/ 17755 w 797924"/>
              <a:gd name="connsiteY8" fmla="*/ 665826 h 1335641"/>
              <a:gd name="connsiteX9" fmla="*/ 62143 w 797924"/>
              <a:gd name="connsiteY9" fmla="*/ 870012 h 1335641"/>
              <a:gd name="connsiteX10" fmla="*/ 88776 w 797924"/>
              <a:gd name="connsiteY10" fmla="*/ 905523 h 1335641"/>
              <a:gd name="connsiteX11" fmla="*/ 97654 w 797924"/>
              <a:gd name="connsiteY11" fmla="*/ 967666 h 1335641"/>
              <a:gd name="connsiteX12" fmla="*/ 124287 w 797924"/>
              <a:gd name="connsiteY12" fmla="*/ 985422 h 1335641"/>
              <a:gd name="connsiteX13" fmla="*/ 186431 w 797924"/>
              <a:gd name="connsiteY13" fmla="*/ 1038688 h 1335641"/>
              <a:gd name="connsiteX14" fmla="*/ 195308 w 797924"/>
              <a:gd name="connsiteY14" fmla="*/ 1065321 h 1335641"/>
              <a:gd name="connsiteX15" fmla="*/ 248574 w 797924"/>
              <a:gd name="connsiteY15" fmla="*/ 1109709 h 1335641"/>
              <a:gd name="connsiteX16" fmla="*/ 301841 w 797924"/>
              <a:gd name="connsiteY16" fmla="*/ 1145220 h 1335641"/>
              <a:gd name="connsiteX17" fmla="*/ 355107 w 797924"/>
              <a:gd name="connsiteY17" fmla="*/ 1198486 h 1335641"/>
              <a:gd name="connsiteX18" fmla="*/ 390617 w 797924"/>
              <a:gd name="connsiteY18" fmla="*/ 1207364 h 1335641"/>
              <a:gd name="connsiteX19" fmla="*/ 452761 w 797924"/>
              <a:gd name="connsiteY19" fmla="*/ 1233997 h 1335641"/>
              <a:gd name="connsiteX20" fmla="*/ 497149 w 797924"/>
              <a:gd name="connsiteY20" fmla="*/ 1260630 h 1335641"/>
              <a:gd name="connsiteX21" fmla="*/ 603681 w 797924"/>
              <a:gd name="connsiteY21" fmla="*/ 1287263 h 1335641"/>
              <a:gd name="connsiteX22" fmla="*/ 630314 w 797924"/>
              <a:gd name="connsiteY22" fmla="*/ 1296140 h 1335641"/>
              <a:gd name="connsiteX23" fmla="*/ 674703 w 797924"/>
              <a:gd name="connsiteY23" fmla="*/ 1313896 h 1335641"/>
              <a:gd name="connsiteX24" fmla="*/ 790112 w 797924"/>
              <a:gd name="connsiteY24" fmla="*/ 1331651 h 133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7924" h="1335641">
                <a:moveTo>
                  <a:pt x="106532" y="0"/>
                </a:moveTo>
                <a:cubicBezTo>
                  <a:pt x="103573" y="20715"/>
                  <a:pt x="103667" y="42101"/>
                  <a:pt x="97654" y="62144"/>
                </a:cubicBezTo>
                <a:cubicBezTo>
                  <a:pt x="94588" y="72364"/>
                  <a:pt x="84671" y="79234"/>
                  <a:pt x="79899" y="88777"/>
                </a:cubicBezTo>
                <a:cubicBezTo>
                  <a:pt x="75714" y="97147"/>
                  <a:pt x="74707" y="106809"/>
                  <a:pt x="71021" y="115410"/>
                </a:cubicBezTo>
                <a:cubicBezTo>
                  <a:pt x="65808" y="127574"/>
                  <a:pt x="59184" y="139084"/>
                  <a:pt x="53266" y="150921"/>
                </a:cubicBezTo>
                <a:cubicBezTo>
                  <a:pt x="27964" y="302726"/>
                  <a:pt x="63294" y="114153"/>
                  <a:pt x="26633" y="248575"/>
                </a:cubicBezTo>
                <a:cubicBezTo>
                  <a:pt x="21897" y="265941"/>
                  <a:pt x="21803" y="284302"/>
                  <a:pt x="17755" y="301841"/>
                </a:cubicBezTo>
                <a:cubicBezTo>
                  <a:pt x="12911" y="322833"/>
                  <a:pt x="5918" y="343270"/>
                  <a:pt x="0" y="363985"/>
                </a:cubicBezTo>
                <a:cubicBezTo>
                  <a:pt x="3581" y="453529"/>
                  <a:pt x="3005" y="569949"/>
                  <a:pt x="17755" y="665826"/>
                </a:cubicBezTo>
                <a:cubicBezTo>
                  <a:pt x="21538" y="690415"/>
                  <a:pt x="37797" y="821320"/>
                  <a:pt x="62143" y="870012"/>
                </a:cubicBezTo>
                <a:cubicBezTo>
                  <a:pt x="68760" y="883246"/>
                  <a:pt x="79898" y="893686"/>
                  <a:pt x="88776" y="905523"/>
                </a:cubicBezTo>
                <a:cubicBezTo>
                  <a:pt x="91735" y="926237"/>
                  <a:pt x="89156" y="948545"/>
                  <a:pt x="97654" y="967666"/>
                </a:cubicBezTo>
                <a:cubicBezTo>
                  <a:pt x="101987" y="977416"/>
                  <a:pt x="116742" y="977877"/>
                  <a:pt x="124287" y="985422"/>
                </a:cubicBezTo>
                <a:cubicBezTo>
                  <a:pt x="185769" y="1046905"/>
                  <a:pt x="77655" y="973423"/>
                  <a:pt x="186431" y="1038688"/>
                </a:cubicBezTo>
                <a:cubicBezTo>
                  <a:pt x="189390" y="1047566"/>
                  <a:pt x="190117" y="1057535"/>
                  <a:pt x="195308" y="1065321"/>
                </a:cubicBezTo>
                <a:cubicBezTo>
                  <a:pt x="213384" y="1092435"/>
                  <a:pt x="225179" y="1090993"/>
                  <a:pt x="248574" y="1109709"/>
                </a:cubicBezTo>
                <a:cubicBezTo>
                  <a:pt x="293764" y="1145861"/>
                  <a:pt x="230264" y="1109433"/>
                  <a:pt x="301841" y="1145220"/>
                </a:cubicBezTo>
                <a:cubicBezTo>
                  <a:pt x="320665" y="1170318"/>
                  <a:pt x="326410" y="1186187"/>
                  <a:pt x="355107" y="1198486"/>
                </a:cubicBezTo>
                <a:cubicBezTo>
                  <a:pt x="366321" y="1203292"/>
                  <a:pt x="378780" y="1204405"/>
                  <a:pt x="390617" y="1207364"/>
                </a:cubicBezTo>
                <a:cubicBezTo>
                  <a:pt x="462496" y="1255282"/>
                  <a:pt x="366767" y="1195777"/>
                  <a:pt x="452761" y="1233997"/>
                </a:cubicBezTo>
                <a:cubicBezTo>
                  <a:pt x="468529" y="1241005"/>
                  <a:pt x="481044" y="1254436"/>
                  <a:pt x="497149" y="1260630"/>
                </a:cubicBezTo>
                <a:cubicBezTo>
                  <a:pt x="554771" y="1282792"/>
                  <a:pt x="557115" y="1271742"/>
                  <a:pt x="603681" y="1287263"/>
                </a:cubicBezTo>
                <a:cubicBezTo>
                  <a:pt x="612559" y="1290222"/>
                  <a:pt x="621552" y="1292854"/>
                  <a:pt x="630314" y="1296140"/>
                </a:cubicBezTo>
                <a:cubicBezTo>
                  <a:pt x="645236" y="1301736"/>
                  <a:pt x="659009" y="1311127"/>
                  <a:pt x="674703" y="1313896"/>
                </a:cubicBezTo>
                <a:cubicBezTo>
                  <a:pt x="797924" y="1335641"/>
                  <a:pt x="754569" y="1296104"/>
                  <a:pt x="790112" y="1331651"/>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7" name="Freeform 16"/>
          <p:cNvSpPr/>
          <p:nvPr/>
        </p:nvSpPr>
        <p:spPr bwMode="auto">
          <a:xfrm>
            <a:off x="4261282" y="2250349"/>
            <a:ext cx="1198485" cy="1888860"/>
          </a:xfrm>
          <a:custGeom>
            <a:avLst/>
            <a:gdLst>
              <a:gd name="connsiteX0" fmla="*/ 168675 w 1198485"/>
              <a:gd name="connsiteY0" fmla="*/ 4579 h 1888860"/>
              <a:gd name="connsiteX1" fmla="*/ 133165 w 1198485"/>
              <a:gd name="connsiteY1" fmla="*/ 75601 h 1888860"/>
              <a:gd name="connsiteX2" fmla="*/ 106532 w 1198485"/>
              <a:gd name="connsiteY2" fmla="*/ 119989 h 1888860"/>
              <a:gd name="connsiteX3" fmla="*/ 71021 w 1198485"/>
              <a:gd name="connsiteY3" fmla="*/ 182133 h 1888860"/>
              <a:gd name="connsiteX4" fmla="*/ 35510 w 1198485"/>
              <a:gd name="connsiteY4" fmla="*/ 270909 h 1888860"/>
              <a:gd name="connsiteX5" fmla="*/ 17755 w 1198485"/>
              <a:gd name="connsiteY5" fmla="*/ 306420 h 1888860"/>
              <a:gd name="connsiteX6" fmla="*/ 8877 w 1198485"/>
              <a:gd name="connsiteY6" fmla="*/ 359686 h 1888860"/>
              <a:gd name="connsiteX7" fmla="*/ 0 w 1198485"/>
              <a:gd name="connsiteY7" fmla="*/ 386319 h 1888860"/>
              <a:gd name="connsiteX8" fmla="*/ 8877 w 1198485"/>
              <a:gd name="connsiteY8" fmla="*/ 945612 h 1888860"/>
              <a:gd name="connsiteX9" fmla="*/ 35510 w 1198485"/>
              <a:gd name="connsiteY9" fmla="*/ 1025511 h 1888860"/>
              <a:gd name="connsiteX10" fmla="*/ 71021 w 1198485"/>
              <a:gd name="connsiteY10" fmla="*/ 1105410 h 1888860"/>
              <a:gd name="connsiteX11" fmla="*/ 88776 w 1198485"/>
              <a:gd name="connsiteY11" fmla="*/ 1140921 h 1888860"/>
              <a:gd name="connsiteX12" fmla="*/ 115409 w 1198485"/>
              <a:gd name="connsiteY12" fmla="*/ 1167554 h 1888860"/>
              <a:gd name="connsiteX13" fmla="*/ 133165 w 1198485"/>
              <a:gd name="connsiteY13" fmla="*/ 1203065 h 1888860"/>
              <a:gd name="connsiteX14" fmla="*/ 159798 w 1198485"/>
              <a:gd name="connsiteY14" fmla="*/ 1247453 h 1888860"/>
              <a:gd name="connsiteX15" fmla="*/ 168675 w 1198485"/>
              <a:gd name="connsiteY15" fmla="*/ 1274086 h 1888860"/>
              <a:gd name="connsiteX16" fmla="*/ 204186 w 1198485"/>
              <a:gd name="connsiteY16" fmla="*/ 1300719 h 1888860"/>
              <a:gd name="connsiteX17" fmla="*/ 239697 w 1198485"/>
              <a:gd name="connsiteY17" fmla="*/ 1353985 h 1888860"/>
              <a:gd name="connsiteX18" fmla="*/ 275207 w 1198485"/>
              <a:gd name="connsiteY18" fmla="*/ 1398373 h 1888860"/>
              <a:gd name="connsiteX19" fmla="*/ 292963 w 1198485"/>
              <a:gd name="connsiteY19" fmla="*/ 1425006 h 1888860"/>
              <a:gd name="connsiteX20" fmla="*/ 301840 w 1198485"/>
              <a:gd name="connsiteY20" fmla="*/ 1451639 h 1888860"/>
              <a:gd name="connsiteX21" fmla="*/ 328473 w 1198485"/>
              <a:gd name="connsiteY21" fmla="*/ 1478272 h 1888860"/>
              <a:gd name="connsiteX22" fmla="*/ 399495 w 1198485"/>
              <a:gd name="connsiteY22" fmla="*/ 1558171 h 1888860"/>
              <a:gd name="connsiteX23" fmla="*/ 426128 w 1198485"/>
              <a:gd name="connsiteY23" fmla="*/ 1567049 h 1888860"/>
              <a:gd name="connsiteX24" fmla="*/ 470516 w 1198485"/>
              <a:gd name="connsiteY24" fmla="*/ 1593682 h 1888860"/>
              <a:gd name="connsiteX25" fmla="*/ 497149 w 1198485"/>
              <a:gd name="connsiteY25" fmla="*/ 1611437 h 1888860"/>
              <a:gd name="connsiteX26" fmla="*/ 523782 w 1198485"/>
              <a:gd name="connsiteY26" fmla="*/ 1620315 h 1888860"/>
              <a:gd name="connsiteX27" fmla="*/ 577048 w 1198485"/>
              <a:gd name="connsiteY27" fmla="*/ 1655826 h 1888860"/>
              <a:gd name="connsiteX28" fmla="*/ 577048 w 1198485"/>
              <a:gd name="connsiteY28" fmla="*/ 1655826 h 1888860"/>
              <a:gd name="connsiteX29" fmla="*/ 621436 w 1198485"/>
              <a:gd name="connsiteY29" fmla="*/ 1682459 h 1888860"/>
              <a:gd name="connsiteX30" fmla="*/ 683580 w 1198485"/>
              <a:gd name="connsiteY30" fmla="*/ 1726847 h 1888860"/>
              <a:gd name="connsiteX31" fmla="*/ 736846 w 1198485"/>
              <a:gd name="connsiteY31" fmla="*/ 1744602 h 1888860"/>
              <a:gd name="connsiteX32" fmla="*/ 790112 w 1198485"/>
              <a:gd name="connsiteY32" fmla="*/ 1780113 h 1888860"/>
              <a:gd name="connsiteX33" fmla="*/ 816745 w 1198485"/>
              <a:gd name="connsiteY33" fmla="*/ 1788991 h 1888860"/>
              <a:gd name="connsiteX34" fmla="*/ 861134 w 1198485"/>
              <a:gd name="connsiteY34" fmla="*/ 1824501 h 1888860"/>
              <a:gd name="connsiteX35" fmla="*/ 932155 w 1198485"/>
              <a:gd name="connsiteY35" fmla="*/ 1842257 h 1888860"/>
              <a:gd name="connsiteX36" fmla="*/ 967666 w 1198485"/>
              <a:gd name="connsiteY36" fmla="*/ 1851134 h 1888860"/>
              <a:gd name="connsiteX37" fmla="*/ 1012054 w 1198485"/>
              <a:gd name="connsiteY37" fmla="*/ 1860012 h 1888860"/>
              <a:gd name="connsiteX38" fmla="*/ 1091953 w 1198485"/>
              <a:gd name="connsiteY38" fmla="*/ 1886645 h 1888860"/>
              <a:gd name="connsiteX39" fmla="*/ 1198485 w 1198485"/>
              <a:gd name="connsiteY39" fmla="*/ 1886645 h 188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98485" h="1888860">
                <a:moveTo>
                  <a:pt x="168675" y="4579"/>
                </a:moveTo>
                <a:cubicBezTo>
                  <a:pt x="115646" y="57608"/>
                  <a:pt x="163405" y="0"/>
                  <a:pt x="133165" y="75601"/>
                </a:cubicBezTo>
                <a:cubicBezTo>
                  <a:pt x="126757" y="91622"/>
                  <a:pt x="115410" y="105193"/>
                  <a:pt x="106532" y="119989"/>
                </a:cubicBezTo>
                <a:cubicBezTo>
                  <a:pt x="89337" y="188768"/>
                  <a:pt x="111707" y="125173"/>
                  <a:pt x="71021" y="182133"/>
                </a:cubicBezTo>
                <a:cubicBezTo>
                  <a:pt x="45168" y="218327"/>
                  <a:pt x="57066" y="227796"/>
                  <a:pt x="35510" y="270909"/>
                </a:cubicBezTo>
                <a:lnTo>
                  <a:pt x="17755" y="306420"/>
                </a:lnTo>
                <a:cubicBezTo>
                  <a:pt x="14796" y="324175"/>
                  <a:pt x="12782" y="342114"/>
                  <a:pt x="8877" y="359686"/>
                </a:cubicBezTo>
                <a:cubicBezTo>
                  <a:pt x="6847" y="368821"/>
                  <a:pt x="0" y="376961"/>
                  <a:pt x="0" y="386319"/>
                </a:cubicBezTo>
                <a:cubicBezTo>
                  <a:pt x="0" y="572773"/>
                  <a:pt x="3396" y="759238"/>
                  <a:pt x="8877" y="945612"/>
                </a:cubicBezTo>
                <a:cubicBezTo>
                  <a:pt x="9953" y="982182"/>
                  <a:pt x="20126" y="994743"/>
                  <a:pt x="35510" y="1025511"/>
                </a:cubicBezTo>
                <a:cubicBezTo>
                  <a:pt x="50145" y="1098683"/>
                  <a:pt x="32535" y="1043832"/>
                  <a:pt x="71021" y="1105410"/>
                </a:cubicBezTo>
                <a:cubicBezTo>
                  <a:pt x="78035" y="1116632"/>
                  <a:pt x="81084" y="1130152"/>
                  <a:pt x="88776" y="1140921"/>
                </a:cubicBezTo>
                <a:cubicBezTo>
                  <a:pt x="96073" y="1151137"/>
                  <a:pt x="108112" y="1157338"/>
                  <a:pt x="115409" y="1167554"/>
                </a:cubicBezTo>
                <a:cubicBezTo>
                  <a:pt x="123101" y="1178323"/>
                  <a:pt x="126738" y="1191496"/>
                  <a:pt x="133165" y="1203065"/>
                </a:cubicBezTo>
                <a:cubicBezTo>
                  <a:pt x="141545" y="1218149"/>
                  <a:pt x="152081" y="1232020"/>
                  <a:pt x="159798" y="1247453"/>
                </a:cubicBezTo>
                <a:cubicBezTo>
                  <a:pt x="163983" y="1255823"/>
                  <a:pt x="162684" y="1266897"/>
                  <a:pt x="168675" y="1274086"/>
                </a:cubicBezTo>
                <a:cubicBezTo>
                  <a:pt x="178147" y="1285453"/>
                  <a:pt x="192349" y="1291841"/>
                  <a:pt x="204186" y="1300719"/>
                </a:cubicBezTo>
                <a:cubicBezTo>
                  <a:pt x="225297" y="1364049"/>
                  <a:pt x="195362" y="1287481"/>
                  <a:pt x="239697" y="1353985"/>
                </a:cubicBezTo>
                <a:cubicBezTo>
                  <a:pt x="274001" y="1405442"/>
                  <a:pt x="215643" y="1358665"/>
                  <a:pt x="275207" y="1398373"/>
                </a:cubicBezTo>
                <a:cubicBezTo>
                  <a:pt x="281126" y="1407251"/>
                  <a:pt x="288191" y="1415463"/>
                  <a:pt x="292963" y="1425006"/>
                </a:cubicBezTo>
                <a:cubicBezTo>
                  <a:pt x="297148" y="1433376"/>
                  <a:pt x="296649" y="1443853"/>
                  <a:pt x="301840" y="1451639"/>
                </a:cubicBezTo>
                <a:cubicBezTo>
                  <a:pt x="308804" y="1462085"/>
                  <a:pt x="320206" y="1468823"/>
                  <a:pt x="328473" y="1478272"/>
                </a:cubicBezTo>
                <a:cubicBezTo>
                  <a:pt x="349028" y="1501764"/>
                  <a:pt x="373036" y="1539272"/>
                  <a:pt x="399495" y="1558171"/>
                </a:cubicBezTo>
                <a:cubicBezTo>
                  <a:pt x="407110" y="1563610"/>
                  <a:pt x="417758" y="1562864"/>
                  <a:pt x="426128" y="1567049"/>
                </a:cubicBezTo>
                <a:cubicBezTo>
                  <a:pt x="441561" y="1574766"/>
                  <a:pt x="455884" y="1584537"/>
                  <a:pt x="470516" y="1593682"/>
                </a:cubicBezTo>
                <a:cubicBezTo>
                  <a:pt x="479564" y="1599337"/>
                  <a:pt x="487606" y="1606665"/>
                  <a:pt x="497149" y="1611437"/>
                </a:cubicBezTo>
                <a:cubicBezTo>
                  <a:pt x="505519" y="1615622"/>
                  <a:pt x="515602" y="1615770"/>
                  <a:pt x="523782" y="1620315"/>
                </a:cubicBezTo>
                <a:cubicBezTo>
                  <a:pt x="542436" y="1630678"/>
                  <a:pt x="559293" y="1643989"/>
                  <a:pt x="577048" y="1655826"/>
                </a:cubicBezTo>
                <a:lnTo>
                  <a:pt x="577048" y="1655826"/>
                </a:lnTo>
                <a:cubicBezTo>
                  <a:pt x="591844" y="1664704"/>
                  <a:pt x="607632" y="1672106"/>
                  <a:pt x="621436" y="1682459"/>
                </a:cubicBezTo>
                <a:cubicBezTo>
                  <a:pt x="670465" y="1719231"/>
                  <a:pt x="623096" y="1702654"/>
                  <a:pt x="683580" y="1726847"/>
                </a:cubicBezTo>
                <a:cubicBezTo>
                  <a:pt x="700957" y="1733798"/>
                  <a:pt x="736846" y="1744602"/>
                  <a:pt x="736846" y="1744602"/>
                </a:cubicBezTo>
                <a:cubicBezTo>
                  <a:pt x="754601" y="1756439"/>
                  <a:pt x="769868" y="1773365"/>
                  <a:pt x="790112" y="1780113"/>
                </a:cubicBezTo>
                <a:cubicBezTo>
                  <a:pt x="798990" y="1783072"/>
                  <a:pt x="808375" y="1784806"/>
                  <a:pt x="816745" y="1788991"/>
                </a:cubicBezTo>
                <a:cubicBezTo>
                  <a:pt x="923349" y="1842293"/>
                  <a:pt x="778561" y="1774958"/>
                  <a:pt x="861134" y="1824501"/>
                </a:cubicBezTo>
                <a:cubicBezTo>
                  <a:pt x="875132" y="1832900"/>
                  <a:pt x="922045" y="1840010"/>
                  <a:pt x="932155" y="1842257"/>
                </a:cubicBezTo>
                <a:cubicBezTo>
                  <a:pt x="944066" y="1844904"/>
                  <a:pt x="955755" y="1848487"/>
                  <a:pt x="967666" y="1851134"/>
                </a:cubicBezTo>
                <a:cubicBezTo>
                  <a:pt x="982396" y="1854407"/>
                  <a:pt x="997601" y="1855676"/>
                  <a:pt x="1012054" y="1860012"/>
                </a:cubicBezTo>
                <a:cubicBezTo>
                  <a:pt x="1038681" y="1868000"/>
                  <a:pt x="1063254" y="1884851"/>
                  <a:pt x="1091953" y="1886645"/>
                </a:cubicBezTo>
                <a:cubicBezTo>
                  <a:pt x="1127395" y="1888860"/>
                  <a:pt x="1162974" y="1886645"/>
                  <a:pt x="1198485" y="1886645"/>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90901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CRT vs. LCD</a:t>
            </a:r>
          </a:p>
        </p:txBody>
      </p:sp>
      <p:sp>
        <p:nvSpPr>
          <p:cNvPr id="7171" name="Text Placeholder 2"/>
          <p:cNvSpPr>
            <a:spLocks noGrp="1"/>
          </p:cNvSpPr>
          <p:nvPr>
            <p:ph type="body" idx="1"/>
          </p:nvPr>
        </p:nvSpPr>
        <p:spPr/>
        <p:txBody>
          <a:bodyPr/>
          <a:lstStyle/>
          <a:p>
            <a:endParaRPr lang="en-US"/>
          </a:p>
        </p:txBody>
      </p:sp>
      <p:sp>
        <p:nvSpPr>
          <p:cNvPr id="71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1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174" name="Slide Number Placeholder 5"/>
          <p:cNvSpPr>
            <a:spLocks noGrp="1"/>
          </p:cNvSpPr>
          <p:nvPr>
            <p:ph type="sldNum" sz="quarter" idx="12"/>
          </p:nvPr>
        </p:nvSpPr>
        <p:spPr>
          <a:noFill/>
        </p:spPr>
        <p:txBody>
          <a:bodyPr/>
          <a:lstStyle/>
          <a:p>
            <a:fld id="{EA48BEE3-0AF8-644A-9F63-B222595AD531}" type="slidenum">
              <a:rPr lang="en-US"/>
              <a:pPr/>
              <a:t>6</a:t>
            </a:fld>
            <a:endParaRPr lang="en-US"/>
          </a:p>
        </p:txBody>
      </p:sp>
      <p:pic>
        <p:nvPicPr>
          <p:cNvPr id="7175" name="Picture 7"/>
          <p:cNvPicPr>
            <a:picLocks noChangeAspect="1" noChangeArrowheads="1"/>
          </p:cNvPicPr>
          <p:nvPr/>
        </p:nvPicPr>
        <p:blipFill>
          <a:blip r:embed="rId2"/>
          <a:srcRect/>
          <a:stretch>
            <a:fillRect/>
          </a:stretch>
        </p:blipFill>
        <p:spPr bwMode="auto">
          <a:xfrm>
            <a:off x="533400" y="1143000"/>
            <a:ext cx="3702050" cy="4114800"/>
          </a:xfrm>
          <a:prstGeom prst="rect">
            <a:avLst/>
          </a:prstGeom>
          <a:noFill/>
          <a:ln w="25400">
            <a:noFill/>
            <a:miter lim="800000"/>
            <a:headEnd/>
            <a:tailEnd type="none" w="lg" len="lg"/>
          </a:ln>
        </p:spPr>
      </p:pic>
      <p:pic>
        <p:nvPicPr>
          <p:cNvPr id="7176" name="Picture 8"/>
          <p:cNvPicPr>
            <a:picLocks noChangeAspect="1" noChangeArrowheads="1"/>
          </p:cNvPicPr>
          <p:nvPr/>
        </p:nvPicPr>
        <p:blipFill>
          <a:blip r:embed="rId3"/>
          <a:srcRect l="20036" r="34167" b="74074"/>
          <a:stretch>
            <a:fillRect/>
          </a:stretch>
        </p:blipFill>
        <p:spPr bwMode="auto">
          <a:xfrm>
            <a:off x="5334000" y="1219200"/>
            <a:ext cx="2438400" cy="2133600"/>
          </a:xfrm>
          <a:prstGeom prst="rect">
            <a:avLst/>
          </a:prstGeom>
          <a:noFill/>
          <a:ln w="25400">
            <a:noFill/>
            <a:miter lim="800000"/>
            <a:headEnd/>
            <a:tailEnd type="none" w="lg" len="lg"/>
          </a:ln>
        </p:spPr>
      </p:pic>
      <p:pic>
        <p:nvPicPr>
          <p:cNvPr id="7177" name="Picture 8"/>
          <p:cNvPicPr>
            <a:picLocks noChangeAspect="1" noChangeArrowheads="1"/>
          </p:cNvPicPr>
          <p:nvPr/>
        </p:nvPicPr>
        <p:blipFill>
          <a:blip r:embed="rId3"/>
          <a:srcRect l="28622" t="66667" r="5547" b="4630"/>
          <a:stretch>
            <a:fillRect/>
          </a:stretch>
        </p:blipFill>
        <p:spPr bwMode="auto">
          <a:xfrm>
            <a:off x="4953000" y="3505200"/>
            <a:ext cx="3505200" cy="2362200"/>
          </a:xfrm>
          <a:prstGeom prst="rect">
            <a:avLst/>
          </a:prstGeom>
          <a:noFill/>
          <a:ln w="25400">
            <a:noFill/>
            <a:miter lim="800000"/>
            <a:headEnd/>
            <a:tailEnd type="none" w="lg" len="lg"/>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60</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4098" name="Picture 2"/>
          <p:cNvPicPr>
            <a:picLocks noChangeAspect="1" noChangeArrowheads="1"/>
          </p:cNvPicPr>
          <p:nvPr/>
        </p:nvPicPr>
        <p:blipFill>
          <a:blip r:embed="rId2" cstate="print"/>
          <a:srcRect/>
          <a:stretch>
            <a:fillRect/>
          </a:stretch>
        </p:blipFill>
        <p:spPr bwMode="auto">
          <a:xfrm rot="18099530">
            <a:off x="6405380" y="979820"/>
            <a:ext cx="1272362" cy="721005"/>
          </a:xfrm>
          <a:prstGeom prst="rect">
            <a:avLst/>
          </a:prstGeom>
          <a:noFill/>
          <a:ln w="9525">
            <a:noFill/>
            <a:miter lim="800000"/>
            <a:headEnd/>
            <a:tailEnd/>
          </a:ln>
          <a:effectLst/>
        </p:spPr>
      </p:pic>
      <p:pic>
        <p:nvPicPr>
          <p:cNvPr id="8" name="Picture 7" descr="pen.png"/>
          <p:cNvPicPr>
            <a:picLocks noChangeAspect="1"/>
          </p:cNvPicPr>
          <p:nvPr/>
        </p:nvPicPr>
        <p:blipFill>
          <a:blip r:embed="rId3"/>
          <a:stretch>
            <a:fillRect/>
          </a:stretch>
        </p:blipFill>
        <p:spPr>
          <a:xfrm rot="10800000">
            <a:off x="5257800" y="533400"/>
            <a:ext cx="1744836" cy="2506096"/>
          </a:xfrm>
          <a:prstGeom prst="rect">
            <a:avLst/>
          </a:prstGeom>
        </p:spPr>
      </p:pic>
      <p:sp>
        <p:nvSpPr>
          <p:cNvPr id="14" name="Freeform 13"/>
          <p:cNvSpPr/>
          <p:nvPr/>
        </p:nvSpPr>
        <p:spPr bwMode="auto">
          <a:xfrm>
            <a:off x="5601810" y="2095130"/>
            <a:ext cx="355107" cy="568171"/>
          </a:xfrm>
          <a:custGeom>
            <a:avLst/>
            <a:gdLst>
              <a:gd name="connsiteX0" fmla="*/ 53266 w 355107"/>
              <a:gd name="connsiteY0" fmla="*/ 0 h 568171"/>
              <a:gd name="connsiteX1" fmla="*/ 26633 w 355107"/>
              <a:gd name="connsiteY1" fmla="*/ 97654 h 568171"/>
              <a:gd name="connsiteX2" fmla="*/ 17755 w 355107"/>
              <a:gd name="connsiteY2" fmla="*/ 142043 h 568171"/>
              <a:gd name="connsiteX3" fmla="*/ 0 w 355107"/>
              <a:gd name="connsiteY3" fmla="*/ 186431 h 568171"/>
              <a:gd name="connsiteX4" fmla="*/ 8877 w 355107"/>
              <a:gd name="connsiteY4" fmla="*/ 275208 h 568171"/>
              <a:gd name="connsiteX5" fmla="*/ 26633 w 355107"/>
              <a:gd name="connsiteY5" fmla="*/ 328474 h 568171"/>
              <a:gd name="connsiteX6" fmla="*/ 44388 w 355107"/>
              <a:gd name="connsiteY6" fmla="*/ 381740 h 568171"/>
              <a:gd name="connsiteX7" fmla="*/ 53266 w 355107"/>
              <a:gd name="connsiteY7" fmla="*/ 408373 h 568171"/>
              <a:gd name="connsiteX8" fmla="*/ 106532 w 355107"/>
              <a:gd name="connsiteY8" fmla="*/ 443884 h 568171"/>
              <a:gd name="connsiteX9" fmla="*/ 150920 w 355107"/>
              <a:gd name="connsiteY9" fmla="*/ 479394 h 568171"/>
              <a:gd name="connsiteX10" fmla="*/ 168675 w 355107"/>
              <a:gd name="connsiteY10" fmla="*/ 497150 h 568171"/>
              <a:gd name="connsiteX11" fmla="*/ 221941 w 355107"/>
              <a:gd name="connsiteY11" fmla="*/ 523783 h 568171"/>
              <a:gd name="connsiteX12" fmla="*/ 239697 w 355107"/>
              <a:gd name="connsiteY12" fmla="*/ 541538 h 568171"/>
              <a:gd name="connsiteX13" fmla="*/ 301840 w 355107"/>
              <a:gd name="connsiteY13" fmla="*/ 559293 h 568171"/>
              <a:gd name="connsiteX14" fmla="*/ 355107 w 355107"/>
              <a:gd name="connsiteY14" fmla="*/ 568171 h 56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107" h="568171">
                <a:moveTo>
                  <a:pt x="53266" y="0"/>
                </a:moveTo>
                <a:cubicBezTo>
                  <a:pt x="44602" y="30322"/>
                  <a:pt x="33687" y="65909"/>
                  <a:pt x="26633" y="97654"/>
                </a:cubicBezTo>
                <a:cubicBezTo>
                  <a:pt x="23360" y="112384"/>
                  <a:pt x="22091" y="127590"/>
                  <a:pt x="17755" y="142043"/>
                </a:cubicBezTo>
                <a:cubicBezTo>
                  <a:pt x="13176" y="157307"/>
                  <a:pt x="5918" y="171635"/>
                  <a:pt x="0" y="186431"/>
                </a:cubicBezTo>
                <a:cubicBezTo>
                  <a:pt x="2959" y="216023"/>
                  <a:pt x="3396" y="245977"/>
                  <a:pt x="8877" y="275208"/>
                </a:cubicBezTo>
                <a:cubicBezTo>
                  <a:pt x="12326" y="293603"/>
                  <a:pt x="20715" y="310719"/>
                  <a:pt x="26633" y="328474"/>
                </a:cubicBezTo>
                <a:lnTo>
                  <a:pt x="44388" y="381740"/>
                </a:lnTo>
                <a:cubicBezTo>
                  <a:pt x="47347" y="390618"/>
                  <a:pt x="45480" y="403182"/>
                  <a:pt x="53266" y="408373"/>
                </a:cubicBezTo>
                <a:lnTo>
                  <a:pt x="106532" y="443884"/>
                </a:lnTo>
                <a:cubicBezTo>
                  <a:pt x="141896" y="496931"/>
                  <a:pt x="103274" y="450806"/>
                  <a:pt x="150920" y="479394"/>
                </a:cubicBezTo>
                <a:cubicBezTo>
                  <a:pt x="158097" y="483700"/>
                  <a:pt x="162139" y="491921"/>
                  <a:pt x="168675" y="497150"/>
                </a:cubicBezTo>
                <a:cubicBezTo>
                  <a:pt x="193258" y="516817"/>
                  <a:pt x="193813" y="514407"/>
                  <a:pt x="221941" y="523783"/>
                </a:cubicBezTo>
                <a:cubicBezTo>
                  <a:pt x="227860" y="529701"/>
                  <a:pt x="232520" y="537232"/>
                  <a:pt x="239697" y="541538"/>
                </a:cubicBezTo>
                <a:cubicBezTo>
                  <a:pt x="248161" y="546616"/>
                  <a:pt x="296032" y="558131"/>
                  <a:pt x="301840" y="559293"/>
                </a:cubicBezTo>
                <a:cubicBezTo>
                  <a:pt x="319491" y="562823"/>
                  <a:pt x="355107" y="568171"/>
                  <a:pt x="355107" y="568171"/>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a:off x="5228948" y="2175029"/>
            <a:ext cx="612559" cy="874616"/>
          </a:xfrm>
          <a:custGeom>
            <a:avLst/>
            <a:gdLst>
              <a:gd name="connsiteX0" fmla="*/ 97654 w 612559"/>
              <a:gd name="connsiteY0" fmla="*/ 0 h 874616"/>
              <a:gd name="connsiteX1" fmla="*/ 62143 w 612559"/>
              <a:gd name="connsiteY1" fmla="*/ 106532 h 874616"/>
              <a:gd name="connsiteX2" fmla="*/ 53266 w 612559"/>
              <a:gd name="connsiteY2" fmla="*/ 142043 h 874616"/>
              <a:gd name="connsiteX3" fmla="*/ 26633 w 612559"/>
              <a:gd name="connsiteY3" fmla="*/ 186431 h 874616"/>
              <a:gd name="connsiteX4" fmla="*/ 0 w 612559"/>
              <a:gd name="connsiteY4" fmla="*/ 248575 h 874616"/>
              <a:gd name="connsiteX5" fmla="*/ 8877 w 612559"/>
              <a:gd name="connsiteY5" fmla="*/ 488272 h 874616"/>
              <a:gd name="connsiteX6" fmla="*/ 44388 w 612559"/>
              <a:gd name="connsiteY6" fmla="*/ 577049 h 874616"/>
              <a:gd name="connsiteX7" fmla="*/ 88776 w 612559"/>
              <a:gd name="connsiteY7" fmla="*/ 656948 h 874616"/>
              <a:gd name="connsiteX8" fmla="*/ 124287 w 612559"/>
              <a:gd name="connsiteY8" fmla="*/ 674703 h 874616"/>
              <a:gd name="connsiteX9" fmla="*/ 150920 w 612559"/>
              <a:gd name="connsiteY9" fmla="*/ 719091 h 874616"/>
              <a:gd name="connsiteX10" fmla="*/ 177553 w 612559"/>
              <a:gd name="connsiteY10" fmla="*/ 736847 h 874616"/>
              <a:gd name="connsiteX11" fmla="*/ 230819 w 612559"/>
              <a:gd name="connsiteY11" fmla="*/ 772357 h 874616"/>
              <a:gd name="connsiteX12" fmla="*/ 292963 w 612559"/>
              <a:gd name="connsiteY12" fmla="*/ 798990 h 874616"/>
              <a:gd name="connsiteX13" fmla="*/ 346229 w 612559"/>
              <a:gd name="connsiteY13" fmla="*/ 816746 h 874616"/>
              <a:gd name="connsiteX14" fmla="*/ 381739 w 612559"/>
              <a:gd name="connsiteY14" fmla="*/ 843379 h 874616"/>
              <a:gd name="connsiteX15" fmla="*/ 452761 w 612559"/>
              <a:gd name="connsiteY15" fmla="*/ 861134 h 874616"/>
              <a:gd name="connsiteX16" fmla="*/ 612559 w 612559"/>
              <a:gd name="connsiteY16" fmla="*/ 870012 h 87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2559" h="874616">
                <a:moveTo>
                  <a:pt x="97654" y="0"/>
                </a:moveTo>
                <a:cubicBezTo>
                  <a:pt x="80316" y="86687"/>
                  <a:pt x="100754" y="348"/>
                  <a:pt x="62143" y="106532"/>
                </a:cubicBezTo>
                <a:cubicBezTo>
                  <a:pt x="57973" y="117999"/>
                  <a:pt x="58221" y="130893"/>
                  <a:pt x="53266" y="142043"/>
                </a:cubicBezTo>
                <a:cubicBezTo>
                  <a:pt x="46258" y="157811"/>
                  <a:pt x="35013" y="171347"/>
                  <a:pt x="26633" y="186431"/>
                </a:cubicBezTo>
                <a:cubicBezTo>
                  <a:pt x="8347" y="219344"/>
                  <a:pt x="10477" y="217142"/>
                  <a:pt x="0" y="248575"/>
                </a:cubicBezTo>
                <a:cubicBezTo>
                  <a:pt x="2959" y="328474"/>
                  <a:pt x="1638" y="408647"/>
                  <a:pt x="8877" y="488272"/>
                </a:cubicBezTo>
                <a:cubicBezTo>
                  <a:pt x="11813" y="520566"/>
                  <a:pt x="31702" y="548505"/>
                  <a:pt x="44388" y="577049"/>
                </a:cubicBezTo>
                <a:cubicBezTo>
                  <a:pt x="58484" y="608765"/>
                  <a:pt x="61081" y="633210"/>
                  <a:pt x="88776" y="656948"/>
                </a:cubicBezTo>
                <a:cubicBezTo>
                  <a:pt x="98824" y="665561"/>
                  <a:pt x="112450" y="668785"/>
                  <a:pt x="124287" y="674703"/>
                </a:cubicBezTo>
                <a:cubicBezTo>
                  <a:pt x="133165" y="689499"/>
                  <a:pt x="139691" y="705990"/>
                  <a:pt x="150920" y="719091"/>
                </a:cubicBezTo>
                <a:cubicBezTo>
                  <a:pt x="157864" y="727192"/>
                  <a:pt x="169356" y="730016"/>
                  <a:pt x="177553" y="736847"/>
                </a:cubicBezTo>
                <a:cubicBezTo>
                  <a:pt x="221885" y="773791"/>
                  <a:pt x="184016" y="756757"/>
                  <a:pt x="230819" y="772357"/>
                </a:cubicBezTo>
                <a:cubicBezTo>
                  <a:pt x="273075" y="800529"/>
                  <a:pt x="240845" y="783355"/>
                  <a:pt x="292963" y="798990"/>
                </a:cubicBezTo>
                <a:cubicBezTo>
                  <a:pt x="310890" y="804368"/>
                  <a:pt x="346229" y="816746"/>
                  <a:pt x="346229" y="816746"/>
                </a:cubicBezTo>
                <a:cubicBezTo>
                  <a:pt x="358066" y="825624"/>
                  <a:pt x="368893" y="836038"/>
                  <a:pt x="381739" y="843379"/>
                </a:cubicBezTo>
                <a:cubicBezTo>
                  <a:pt x="395862" y="851449"/>
                  <a:pt x="442452" y="859416"/>
                  <a:pt x="452761" y="861134"/>
                </a:cubicBezTo>
                <a:cubicBezTo>
                  <a:pt x="533648" y="874616"/>
                  <a:pt x="514950" y="870012"/>
                  <a:pt x="612559" y="870012"/>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a:off x="4767309" y="2219417"/>
            <a:ext cx="797924" cy="1335641"/>
          </a:xfrm>
          <a:custGeom>
            <a:avLst/>
            <a:gdLst>
              <a:gd name="connsiteX0" fmla="*/ 106532 w 797924"/>
              <a:gd name="connsiteY0" fmla="*/ 0 h 1335641"/>
              <a:gd name="connsiteX1" fmla="*/ 97654 w 797924"/>
              <a:gd name="connsiteY1" fmla="*/ 62144 h 1335641"/>
              <a:gd name="connsiteX2" fmla="*/ 79899 w 797924"/>
              <a:gd name="connsiteY2" fmla="*/ 88777 h 1335641"/>
              <a:gd name="connsiteX3" fmla="*/ 71021 w 797924"/>
              <a:gd name="connsiteY3" fmla="*/ 115410 h 1335641"/>
              <a:gd name="connsiteX4" fmla="*/ 53266 w 797924"/>
              <a:gd name="connsiteY4" fmla="*/ 150921 h 1335641"/>
              <a:gd name="connsiteX5" fmla="*/ 26633 w 797924"/>
              <a:gd name="connsiteY5" fmla="*/ 248575 h 1335641"/>
              <a:gd name="connsiteX6" fmla="*/ 17755 w 797924"/>
              <a:gd name="connsiteY6" fmla="*/ 301841 h 1335641"/>
              <a:gd name="connsiteX7" fmla="*/ 0 w 797924"/>
              <a:gd name="connsiteY7" fmla="*/ 363985 h 1335641"/>
              <a:gd name="connsiteX8" fmla="*/ 17755 w 797924"/>
              <a:gd name="connsiteY8" fmla="*/ 665826 h 1335641"/>
              <a:gd name="connsiteX9" fmla="*/ 62143 w 797924"/>
              <a:gd name="connsiteY9" fmla="*/ 870012 h 1335641"/>
              <a:gd name="connsiteX10" fmla="*/ 88776 w 797924"/>
              <a:gd name="connsiteY10" fmla="*/ 905523 h 1335641"/>
              <a:gd name="connsiteX11" fmla="*/ 97654 w 797924"/>
              <a:gd name="connsiteY11" fmla="*/ 967666 h 1335641"/>
              <a:gd name="connsiteX12" fmla="*/ 124287 w 797924"/>
              <a:gd name="connsiteY12" fmla="*/ 985422 h 1335641"/>
              <a:gd name="connsiteX13" fmla="*/ 186431 w 797924"/>
              <a:gd name="connsiteY13" fmla="*/ 1038688 h 1335641"/>
              <a:gd name="connsiteX14" fmla="*/ 195308 w 797924"/>
              <a:gd name="connsiteY14" fmla="*/ 1065321 h 1335641"/>
              <a:gd name="connsiteX15" fmla="*/ 248574 w 797924"/>
              <a:gd name="connsiteY15" fmla="*/ 1109709 h 1335641"/>
              <a:gd name="connsiteX16" fmla="*/ 301841 w 797924"/>
              <a:gd name="connsiteY16" fmla="*/ 1145220 h 1335641"/>
              <a:gd name="connsiteX17" fmla="*/ 355107 w 797924"/>
              <a:gd name="connsiteY17" fmla="*/ 1198486 h 1335641"/>
              <a:gd name="connsiteX18" fmla="*/ 390617 w 797924"/>
              <a:gd name="connsiteY18" fmla="*/ 1207364 h 1335641"/>
              <a:gd name="connsiteX19" fmla="*/ 452761 w 797924"/>
              <a:gd name="connsiteY19" fmla="*/ 1233997 h 1335641"/>
              <a:gd name="connsiteX20" fmla="*/ 497149 w 797924"/>
              <a:gd name="connsiteY20" fmla="*/ 1260630 h 1335641"/>
              <a:gd name="connsiteX21" fmla="*/ 603681 w 797924"/>
              <a:gd name="connsiteY21" fmla="*/ 1287263 h 1335641"/>
              <a:gd name="connsiteX22" fmla="*/ 630314 w 797924"/>
              <a:gd name="connsiteY22" fmla="*/ 1296140 h 1335641"/>
              <a:gd name="connsiteX23" fmla="*/ 674703 w 797924"/>
              <a:gd name="connsiteY23" fmla="*/ 1313896 h 1335641"/>
              <a:gd name="connsiteX24" fmla="*/ 790112 w 797924"/>
              <a:gd name="connsiteY24" fmla="*/ 1331651 h 133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7924" h="1335641">
                <a:moveTo>
                  <a:pt x="106532" y="0"/>
                </a:moveTo>
                <a:cubicBezTo>
                  <a:pt x="103573" y="20715"/>
                  <a:pt x="103667" y="42101"/>
                  <a:pt x="97654" y="62144"/>
                </a:cubicBezTo>
                <a:cubicBezTo>
                  <a:pt x="94588" y="72364"/>
                  <a:pt x="84671" y="79234"/>
                  <a:pt x="79899" y="88777"/>
                </a:cubicBezTo>
                <a:cubicBezTo>
                  <a:pt x="75714" y="97147"/>
                  <a:pt x="74707" y="106809"/>
                  <a:pt x="71021" y="115410"/>
                </a:cubicBezTo>
                <a:cubicBezTo>
                  <a:pt x="65808" y="127574"/>
                  <a:pt x="59184" y="139084"/>
                  <a:pt x="53266" y="150921"/>
                </a:cubicBezTo>
                <a:cubicBezTo>
                  <a:pt x="27964" y="302726"/>
                  <a:pt x="63294" y="114153"/>
                  <a:pt x="26633" y="248575"/>
                </a:cubicBezTo>
                <a:cubicBezTo>
                  <a:pt x="21897" y="265941"/>
                  <a:pt x="21803" y="284302"/>
                  <a:pt x="17755" y="301841"/>
                </a:cubicBezTo>
                <a:cubicBezTo>
                  <a:pt x="12911" y="322833"/>
                  <a:pt x="5918" y="343270"/>
                  <a:pt x="0" y="363985"/>
                </a:cubicBezTo>
                <a:cubicBezTo>
                  <a:pt x="3581" y="453529"/>
                  <a:pt x="3005" y="569949"/>
                  <a:pt x="17755" y="665826"/>
                </a:cubicBezTo>
                <a:cubicBezTo>
                  <a:pt x="21538" y="690415"/>
                  <a:pt x="37797" y="821320"/>
                  <a:pt x="62143" y="870012"/>
                </a:cubicBezTo>
                <a:cubicBezTo>
                  <a:pt x="68760" y="883246"/>
                  <a:pt x="79898" y="893686"/>
                  <a:pt x="88776" y="905523"/>
                </a:cubicBezTo>
                <a:cubicBezTo>
                  <a:pt x="91735" y="926237"/>
                  <a:pt x="89156" y="948545"/>
                  <a:pt x="97654" y="967666"/>
                </a:cubicBezTo>
                <a:cubicBezTo>
                  <a:pt x="101987" y="977416"/>
                  <a:pt x="116742" y="977877"/>
                  <a:pt x="124287" y="985422"/>
                </a:cubicBezTo>
                <a:cubicBezTo>
                  <a:pt x="185769" y="1046905"/>
                  <a:pt x="77655" y="973423"/>
                  <a:pt x="186431" y="1038688"/>
                </a:cubicBezTo>
                <a:cubicBezTo>
                  <a:pt x="189390" y="1047566"/>
                  <a:pt x="190117" y="1057535"/>
                  <a:pt x="195308" y="1065321"/>
                </a:cubicBezTo>
                <a:cubicBezTo>
                  <a:pt x="213384" y="1092435"/>
                  <a:pt x="225179" y="1090993"/>
                  <a:pt x="248574" y="1109709"/>
                </a:cubicBezTo>
                <a:cubicBezTo>
                  <a:pt x="293764" y="1145861"/>
                  <a:pt x="230264" y="1109433"/>
                  <a:pt x="301841" y="1145220"/>
                </a:cubicBezTo>
                <a:cubicBezTo>
                  <a:pt x="320665" y="1170318"/>
                  <a:pt x="326410" y="1186187"/>
                  <a:pt x="355107" y="1198486"/>
                </a:cubicBezTo>
                <a:cubicBezTo>
                  <a:pt x="366321" y="1203292"/>
                  <a:pt x="378780" y="1204405"/>
                  <a:pt x="390617" y="1207364"/>
                </a:cubicBezTo>
                <a:cubicBezTo>
                  <a:pt x="462496" y="1255282"/>
                  <a:pt x="366767" y="1195777"/>
                  <a:pt x="452761" y="1233997"/>
                </a:cubicBezTo>
                <a:cubicBezTo>
                  <a:pt x="468529" y="1241005"/>
                  <a:pt x="481044" y="1254436"/>
                  <a:pt x="497149" y="1260630"/>
                </a:cubicBezTo>
                <a:cubicBezTo>
                  <a:pt x="554771" y="1282792"/>
                  <a:pt x="557115" y="1271742"/>
                  <a:pt x="603681" y="1287263"/>
                </a:cubicBezTo>
                <a:cubicBezTo>
                  <a:pt x="612559" y="1290222"/>
                  <a:pt x="621552" y="1292854"/>
                  <a:pt x="630314" y="1296140"/>
                </a:cubicBezTo>
                <a:cubicBezTo>
                  <a:pt x="645236" y="1301736"/>
                  <a:pt x="659009" y="1311127"/>
                  <a:pt x="674703" y="1313896"/>
                </a:cubicBezTo>
                <a:cubicBezTo>
                  <a:pt x="797924" y="1335641"/>
                  <a:pt x="754569" y="1296104"/>
                  <a:pt x="790112" y="1331651"/>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7" name="Freeform 16"/>
          <p:cNvSpPr/>
          <p:nvPr/>
        </p:nvSpPr>
        <p:spPr bwMode="auto">
          <a:xfrm>
            <a:off x="4261282" y="2250349"/>
            <a:ext cx="1198485" cy="1888860"/>
          </a:xfrm>
          <a:custGeom>
            <a:avLst/>
            <a:gdLst>
              <a:gd name="connsiteX0" fmla="*/ 168675 w 1198485"/>
              <a:gd name="connsiteY0" fmla="*/ 4579 h 1888860"/>
              <a:gd name="connsiteX1" fmla="*/ 133165 w 1198485"/>
              <a:gd name="connsiteY1" fmla="*/ 75601 h 1888860"/>
              <a:gd name="connsiteX2" fmla="*/ 106532 w 1198485"/>
              <a:gd name="connsiteY2" fmla="*/ 119989 h 1888860"/>
              <a:gd name="connsiteX3" fmla="*/ 71021 w 1198485"/>
              <a:gd name="connsiteY3" fmla="*/ 182133 h 1888860"/>
              <a:gd name="connsiteX4" fmla="*/ 35510 w 1198485"/>
              <a:gd name="connsiteY4" fmla="*/ 270909 h 1888860"/>
              <a:gd name="connsiteX5" fmla="*/ 17755 w 1198485"/>
              <a:gd name="connsiteY5" fmla="*/ 306420 h 1888860"/>
              <a:gd name="connsiteX6" fmla="*/ 8877 w 1198485"/>
              <a:gd name="connsiteY6" fmla="*/ 359686 h 1888860"/>
              <a:gd name="connsiteX7" fmla="*/ 0 w 1198485"/>
              <a:gd name="connsiteY7" fmla="*/ 386319 h 1888860"/>
              <a:gd name="connsiteX8" fmla="*/ 8877 w 1198485"/>
              <a:gd name="connsiteY8" fmla="*/ 945612 h 1888860"/>
              <a:gd name="connsiteX9" fmla="*/ 35510 w 1198485"/>
              <a:gd name="connsiteY9" fmla="*/ 1025511 h 1888860"/>
              <a:gd name="connsiteX10" fmla="*/ 71021 w 1198485"/>
              <a:gd name="connsiteY10" fmla="*/ 1105410 h 1888860"/>
              <a:gd name="connsiteX11" fmla="*/ 88776 w 1198485"/>
              <a:gd name="connsiteY11" fmla="*/ 1140921 h 1888860"/>
              <a:gd name="connsiteX12" fmla="*/ 115409 w 1198485"/>
              <a:gd name="connsiteY12" fmla="*/ 1167554 h 1888860"/>
              <a:gd name="connsiteX13" fmla="*/ 133165 w 1198485"/>
              <a:gd name="connsiteY13" fmla="*/ 1203065 h 1888860"/>
              <a:gd name="connsiteX14" fmla="*/ 159798 w 1198485"/>
              <a:gd name="connsiteY14" fmla="*/ 1247453 h 1888860"/>
              <a:gd name="connsiteX15" fmla="*/ 168675 w 1198485"/>
              <a:gd name="connsiteY15" fmla="*/ 1274086 h 1888860"/>
              <a:gd name="connsiteX16" fmla="*/ 204186 w 1198485"/>
              <a:gd name="connsiteY16" fmla="*/ 1300719 h 1888860"/>
              <a:gd name="connsiteX17" fmla="*/ 239697 w 1198485"/>
              <a:gd name="connsiteY17" fmla="*/ 1353985 h 1888860"/>
              <a:gd name="connsiteX18" fmla="*/ 275207 w 1198485"/>
              <a:gd name="connsiteY18" fmla="*/ 1398373 h 1888860"/>
              <a:gd name="connsiteX19" fmla="*/ 292963 w 1198485"/>
              <a:gd name="connsiteY19" fmla="*/ 1425006 h 1888860"/>
              <a:gd name="connsiteX20" fmla="*/ 301840 w 1198485"/>
              <a:gd name="connsiteY20" fmla="*/ 1451639 h 1888860"/>
              <a:gd name="connsiteX21" fmla="*/ 328473 w 1198485"/>
              <a:gd name="connsiteY21" fmla="*/ 1478272 h 1888860"/>
              <a:gd name="connsiteX22" fmla="*/ 399495 w 1198485"/>
              <a:gd name="connsiteY22" fmla="*/ 1558171 h 1888860"/>
              <a:gd name="connsiteX23" fmla="*/ 426128 w 1198485"/>
              <a:gd name="connsiteY23" fmla="*/ 1567049 h 1888860"/>
              <a:gd name="connsiteX24" fmla="*/ 470516 w 1198485"/>
              <a:gd name="connsiteY24" fmla="*/ 1593682 h 1888860"/>
              <a:gd name="connsiteX25" fmla="*/ 497149 w 1198485"/>
              <a:gd name="connsiteY25" fmla="*/ 1611437 h 1888860"/>
              <a:gd name="connsiteX26" fmla="*/ 523782 w 1198485"/>
              <a:gd name="connsiteY26" fmla="*/ 1620315 h 1888860"/>
              <a:gd name="connsiteX27" fmla="*/ 577048 w 1198485"/>
              <a:gd name="connsiteY27" fmla="*/ 1655826 h 1888860"/>
              <a:gd name="connsiteX28" fmla="*/ 577048 w 1198485"/>
              <a:gd name="connsiteY28" fmla="*/ 1655826 h 1888860"/>
              <a:gd name="connsiteX29" fmla="*/ 621436 w 1198485"/>
              <a:gd name="connsiteY29" fmla="*/ 1682459 h 1888860"/>
              <a:gd name="connsiteX30" fmla="*/ 683580 w 1198485"/>
              <a:gd name="connsiteY30" fmla="*/ 1726847 h 1888860"/>
              <a:gd name="connsiteX31" fmla="*/ 736846 w 1198485"/>
              <a:gd name="connsiteY31" fmla="*/ 1744602 h 1888860"/>
              <a:gd name="connsiteX32" fmla="*/ 790112 w 1198485"/>
              <a:gd name="connsiteY32" fmla="*/ 1780113 h 1888860"/>
              <a:gd name="connsiteX33" fmla="*/ 816745 w 1198485"/>
              <a:gd name="connsiteY33" fmla="*/ 1788991 h 1888860"/>
              <a:gd name="connsiteX34" fmla="*/ 861134 w 1198485"/>
              <a:gd name="connsiteY34" fmla="*/ 1824501 h 1888860"/>
              <a:gd name="connsiteX35" fmla="*/ 932155 w 1198485"/>
              <a:gd name="connsiteY35" fmla="*/ 1842257 h 1888860"/>
              <a:gd name="connsiteX36" fmla="*/ 967666 w 1198485"/>
              <a:gd name="connsiteY36" fmla="*/ 1851134 h 1888860"/>
              <a:gd name="connsiteX37" fmla="*/ 1012054 w 1198485"/>
              <a:gd name="connsiteY37" fmla="*/ 1860012 h 1888860"/>
              <a:gd name="connsiteX38" fmla="*/ 1091953 w 1198485"/>
              <a:gd name="connsiteY38" fmla="*/ 1886645 h 1888860"/>
              <a:gd name="connsiteX39" fmla="*/ 1198485 w 1198485"/>
              <a:gd name="connsiteY39" fmla="*/ 1886645 h 188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98485" h="1888860">
                <a:moveTo>
                  <a:pt x="168675" y="4579"/>
                </a:moveTo>
                <a:cubicBezTo>
                  <a:pt x="115646" y="57608"/>
                  <a:pt x="163405" y="0"/>
                  <a:pt x="133165" y="75601"/>
                </a:cubicBezTo>
                <a:cubicBezTo>
                  <a:pt x="126757" y="91622"/>
                  <a:pt x="115410" y="105193"/>
                  <a:pt x="106532" y="119989"/>
                </a:cubicBezTo>
                <a:cubicBezTo>
                  <a:pt x="89337" y="188768"/>
                  <a:pt x="111707" y="125173"/>
                  <a:pt x="71021" y="182133"/>
                </a:cubicBezTo>
                <a:cubicBezTo>
                  <a:pt x="45168" y="218327"/>
                  <a:pt x="57066" y="227796"/>
                  <a:pt x="35510" y="270909"/>
                </a:cubicBezTo>
                <a:lnTo>
                  <a:pt x="17755" y="306420"/>
                </a:lnTo>
                <a:cubicBezTo>
                  <a:pt x="14796" y="324175"/>
                  <a:pt x="12782" y="342114"/>
                  <a:pt x="8877" y="359686"/>
                </a:cubicBezTo>
                <a:cubicBezTo>
                  <a:pt x="6847" y="368821"/>
                  <a:pt x="0" y="376961"/>
                  <a:pt x="0" y="386319"/>
                </a:cubicBezTo>
                <a:cubicBezTo>
                  <a:pt x="0" y="572773"/>
                  <a:pt x="3396" y="759238"/>
                  <a:pt x="8877" y="945612"/>
                </a:cubicBezTo>
                <a:cubicBezTo>
                  <a:pt x="9953" y="982182"/>
                  <a:pt x="20126" y="994743"/>
                  <a:pt x="35510" y="1025511"/>
                </a:cubicBezTo>
                <a:cubicBezTo>
                  <a:pt x="50145" y="1098683"/>
                  <a:pt x="32535" y="1043832"/>
                  <a:pt x="71021" y="1105410"/>
                </a:cubicBezTo>
                <a:cubicBezTo>
                  <a:pt x="78035" y="1116632"/>
                  <a:pt x="81084" y="1130152"/>
                  <a:pt x="88776" y="1140921"/>
                </a:cubicBezTo>
                <a:cubicBezTo>
                  <a:pt x="96073" y="1151137"/>
                  <a:pt x="108112" y="1157338"/>
                  <a:pt x="115409" y="1167554"/>
                </a:cubicBezTo>
                <a:cubicBezTo>
                  <a:pt x="123101" y="1178323"/>
                  <a:pt x="126738" y="1191496"/>
                  <a:pt x="133165" y="1203065"/>
                </a:cubicBezTo>
                <a:cubicBezTo>
                  <a:pt x="141545" y="1218149"/>
                  <a:pt x="152081" y="1232020"/>
                  <a:pt x="159798" y="1247453"/>
                </a:cubicBezTo>
                <a:cubicBezTo>
                  <a:pt x="163983" y="1255823"/>
                  <a:pt x="162684" y="1266897"/>
                  <a:pt x="168675" y="1274086"/>
                </a:cubicBezTo>
                <a:cubicBezTo>
                  <a:pt x="178147" y="1285453"/>
                  <a:pt x="192349" y="1291841"/>
                  <a:pt x="204186" y="1300719"/>
                </a:cubicBezTo>
                <a:cubicBezTo>
                  <a:pt x="225297" y="1364049"/>
                  <a:pt x="195362" y="1287481"/>
                  <a:pt x="239697" y="1353985"/>
                </a:cubicBezTo>
                <a:cubicBezTo>
                  <a:pt x="274001" y="1405442"/>
                  <a:pt x="215643" y="1358665"/>
                  <a:pt x="275207" y="1398373"/>
                </a:cubicBezTo>
                <a:cubicBezTo>
                  <a:pt x="281126" y="1407251"/>
                  <a:pt x="288191" y="1415463"/>
                  <a:pt x="292963" y="1425006"/>
                </a:cubicBezTo>
                <a:cubicBezTo>
                  <a:pt x="297148" y="1433376"/>
                  <a:pt x="296649" y="1443853"/>
                  <a:pt x="301840" y="1451639"/>
                </a:cubicBezTo>
                <a:cubicBezTo>
                  <a:pt x="308804" y="1462085"/>
                  <a:pt x="320206" y="1468823"/>
                  <a:pt x="328473" y="1478272"/>
                </a:cubicBezTo>
                <a:cubicBezTo>
                  <a:pt x="349028" y="1501764"/>
                  <a:pt x="373036" y="1539272"/>
                  <a:pt x="399495" y="1558171"/>
                </a:cubicBezTo>
                <a:cubicBezTo>
                  <a:pt x="407110" y="1563610"/>
                  <a:pt x="417758" y="1562864"/>
                  <a:pt x="426128" y="1567049"/>
                </a:cubicBezTo>
                <a:cubicBezTo>
                  <a:pt x="441561" y="1574766"/>
                  <a:pt x="455884" y="1584537"/>
                  <a:pt x="470516" y="1593682"/>
                </a:cubicBezTo>
                <a:cubicBezTo>
                  <a:pt x="479564" y="1599337"/>
                  <a:pt x="487606" y="1606665"/>
                  <a:pt x="497149" y="1611437"/>
                </a:cubicBezTo>
                <a:cubicBezTo>
                  <a:pt x="505519" y="1615622"/>
                  <a:pt x="515602" y="1615770"/>
                  <a:pt x="523782" y="1620315"/>
                </a:cubicBezTo>
                <a:cubicBezTo>
                  <a:pt x="542436" y="1630678"/>
                  <a:pt x="559293" y="1643989"/>
                  <a:pt x="577048" y="1655826"/>
                </a:cubicBezTo>
                <a:lnTo>
                  <a:pt x="577048" y="1655826"/>
                </a:lnTo>
                <a:cubicBezTo>
                  <a:pt x="591844" y="1664704"/>
                  <a:pt x="607632" y="1672106"/>
                  <a:pt x="621436" y="1682459"/>
                </a:cubicBezTo>
                <a:cubicBezTo>
                  <a:pt x="670465" y="1719231"/>
                  <a:pt x="623096" y="1702654"/>
                  <a:pt x="683580" y="1726847"/>
                </a:cubicBezTo>
                <a:cubicBezTo>
                  <a:pt x="700957" y="1733798"/>
                  <a:pt x="736846" y="1744602"/>
                  <a:pt x="736846" y="1744602"/>
                </a:cubicBezTo>
                <a:cubicBezTo>
                  <a:pt x="754601" y="1756439"/>
                  <a:pt x="769868" y="1773365"/>
                  <a:pt x="790112" y="1780113"/>
                </a:cubicBezTo>
                <a:cubicBezTo>
                  <a:pt x="798990" y="1783072"/>
                  <a:pt x="808375" y="1784806"/>
                  <a:pt x="816745" y="1788991"/>
                </a:cubicBezTo>
                <a:cubicBezTo>
                  <a:pt x="923349" y="1842293"/>
                  <a:pt x="778561" y="1774958"/>
                  <a:pt x="861134" y="1824501"/>
                </a:cubicBezTo>
                <a:cubicBezTo>
                  <a:pt x="875132" y="1832900"/>
                  <a:pt x="922045" y="1840010"/>
                  <a:pt x="932155" y="1842257"/>
                </a:cubicBezTo>
                <a:cubicBezTo>
                  <a:pt x="944066" y="1844904"/>
                  <a:pt x="955755" y="1848487"/>
                  <a:pt x="967666" y="1851134"/>
                </a:cubicBezTo>
                <a:cubicBezTo>
                  <a:pt x="982396" y="1854407"/>
                  <a:pt x="997601" y="1855676"/>
                  <a:pt x="1012054" y="1860012"/>
                </a:cubicBezTo>
                <a:cubicBezTo>
                  <a:pt x="1038681" y="1868000"/>
                  <a:pt x="1063254" y="1884851"/>
                  <a:pt x="1091953" y="1886645"/>
                </a:cubicBezTo>
                <a:cubicBezTo>
                  <a:pt x="1127395" y="1888860"/>
                  <a:pt x="1162974" y="1886645"/>
                  <a:pt x="1198485" y="1886645"/>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a:xfrm>
            <a:off x="3657600" y="3200400"/>
            <a:ext cx="6078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7199312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r>
              <a:rPr lang="en-US" dirty="0" smtClean="0"/>
              <a:t>Inductive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61</a:t>
            </a:fld>
            <a:endParaRPr lang="en-US" smtClean="0"/>
          </a:p>
        </p:txBody>
      </p:sp>
      <p:sp>
        <p:nvSpPr>
          <p:cNvPr id="63" name="Parallelogram 62"/>
          <p:cNvSpPr/>
          <p:nvPr/>
        </p:nvSpPr>
        <p:spPr bwMode="auto">
          <a:xfrm rot="1687542">
            <a:off x="2239313" y="1940748"/>
            <a:ext cx="5024989" cy="2677092"/>
          </a:xfrm>
          <a:prstGeom prst="parallelogram">
            <a:avLst/>
          </a:prstGeom>
          <a:solidFill>
            <a:srgbClr val="FFC000"/>
          </a:solidFill>
          <a:ln w="25400" cap="flat" cmpd="sng" algn="ctr">
            <a:solidFill>
              <a:schemeClr val="tx1"/>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8" name="Picture 7" descr="pen.png"/>
          <p:cNvPicPr>
            <a:picLocks noChangeAspect="1"/>
          </p:cNvPicPr>
          <p:nvPr/>
        </p:nvPicPr>
        <p:blipFill>
          <a:blip r:embed="rId2"/>
          <a:stretch>
            <a:fillRect/>
          </a:stretch>
        </p:blipFill>
        <p:spPr>
          <a:xfrm rot="10800000">
            <a:off x="5257800" y="533400"/>
            <a:ext cx="1744836" cy="2506096"/>
          </a:xfrm>
          <a:prstGeom prst="rect">
            <a:avLst/>
          </a:prstGeom>
        </p:spPr>
      </p:pic>
      <p:sp>
        <p:nvSpPr>
          <p:cNvPr id="9" name="TextBox 8"/>
          <p:cNvSpPr txBox="1"/>
          <p:nvPr/>
        </p:nvSpPr>
        <p:spPr>
          <a:xfrm>
            <a:off x="6934200" y="1828800"/>
            <a:ext cx="1656223" cy="400110"/>
          </a:xfrm>
          <a:prstGeom prst="rect">
            <a:avLst/>
          </a:prstGeom>
          <a:noFill/>
        </p:spPr>
        <p:txBody>
          <a:bodyPr wrap="none" rtlCol="0">
            <a:spAutoFit/>
          </a:bodyPr>
          <a:lstStyle/>
          <a:p>
            <a:r>
              <a:rPr lang="en-US" dirty="0" smtClean="0"/>
              <a:t>Expensive </a:t>
            </a:r>
            <a:r>
              <a:rPr lang="en-US" dirty="0" smtClean="0">
                <a:sym typeface="Wingdings" pitchFamily="2" charset="2"/>
              </a:rPr>
              <a:t></a:t>
            </a:r>
            <a:endParaRPr lang="en-US" dirty="0"/>
          </a:p>
        </p:txBody>
      </p:sp>
      <p:cxnSp>
        <p:nvCxnSpPr>
          <p:cNvPr id="11" name="Straight Arrow Connector 10"/>
          <p:cNvCxnSpPr/>
          <p:nvPr/>
        </p:nvCxnSpPr>
        <p:spPr bwMode="auto">
          <a:xfrm rot="10800000">
            <a:off x="6629400" y="1371600"/>
            <a:ext cx="533400" cy="457200"/>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2" name="Rectangle 11"/>
          <p:cNvSpPr/>
          <p:nvPr/>
        </p:nvSpPr>
        <p:spPr>
          <a:xfrm>
            <a:off x="762000" y="4191000"/>
            <a:ext cx="36576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p>
          <a:p>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Not Multi-touch</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endParaRPr>
          </a:p>
          <a:p>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8561330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62</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26622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63</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4442319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64</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895600" y="2743200"/>
            <a:ext cx="2286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3124200" y="2895600"/>
            <a:ext cx="3048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rot="16200000" flipH="1">
            <a:off x="3390900" y="2933700"/>
            <a:ext cx="3810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3733800" y="3200400"/>
            <a:ext cx="3810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rot="16200000" flipH="1">
            <a:off x="4038600" y="3276600"/>
            <a:ext cx="4572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V="1">
            <a:off x="4419600" y="3581400"/>
            <a:ext cx="4572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rot="16200000" flipH="1">
            <a:off x="4800600" y="3657600"/>
            <a:ext cx="533400" cy="3810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40" name="Straight Connector 39"/>
          <p:cNvCxnSpPr/>
          <p:nvPr/>
        </p:nvCxnSpPr>
        <p:spPr bwMode="auto">
          <a:xfrm flipV="1">
            <a:off x="5257800" y="4038600"/>
            <a:ext cx="6096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sp>
        <p:nvSpPr>
          <p:cNvPr id="43" name="TextBox 42"/>
          <p:cNvSpPr txBox="1"/>
          <p:nvPr/>
        </p:nvSpPr>
        <p:spPr>
          <a:xfrm>
            <a:off x="3810000" y="838200"/>
            <a:ext cx="5141151" cy="707886"/>
          </a:xfrm>
          <a:prstGeom prst="rect">
            <a:avLst/>
          </a:prstGeom>
          <a:noFill/>
        </p:spPr>
        <p:txBody>
          <a:bodyPr wrap="none" rtlCol="0">
            <a:spAutoFit/>
          </a:bodyPr>
          <a:lstStyle/>
          <a:p>
            <a:r>
              <a:rPr lang="en-US" dirty="0" smtClean="0"/>
              <a:t>Light is faster through air than glass,</a:t>
            </a:r>
          </a:p>
          <a:p>
            <a:r>
              <a:rPr lang="en-US" dirty="0" smtClean="0"/>
              <a:t>so it over-shoots and heads back into glass</a:t>
            </a:r>
            <a:endParaRPr lang="en-US" dirty="0"/>
          </a:p>
        </p:txBody>
      </p:sp>
    </p:spTree>
    <p:extLst>
      <p:ext uri="{BB962C8B-B14F-4D97-AF65-F5344CB8AC3E}">
        <p14:creationId xmlns:p14="http://schemas.microsoft.com/office/powerpoint/2010/main" val="23846170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bwMode="auto">
          <a:xfrm rot="5400000">
            <a:off x="2590800" y="4114800"/>
            <a:ext cx="2438400" cy="609600"/>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5" name="Straight Connector 34"/>
          <p:cNvCxnSpPr/>
          <p:nvPr/>
        </p:nvCxnSpPr>
        <p:spPr bwMode="auto">
          <a:xfrm rot="5400000">
            <a:off x="2781300" y="4533900"/>
            <a:ext cx="2667000" cy="1588"/>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8" name="Straight Connector 37"/>
          <p:cNvCxnSpPr/>
          <p:nvPr/>
        </p:nvCxnSpPr>
        <p:spPr bwMode="auto">
          <a:xfrm rot="16200000" flipH="1">
            <a:off x="3200400" y="4114800"/>
            <a:ext cx="2514600" cy="685800"/>
          </a:xfrm>
          <a:prstGeom prst="line">
            <a:avLst/>
          </a:prstGeom>
          <a:solidFill>
            <a:schemeClr val="bg1"/>
          </a:solidFill>
          <a:ln w="25400" cap="flat" cmpd="sng" algn="ctr">
            <a:solidFill>
              <a:srgbClr val="FF0000"/>
            </a:solidFill>
            <a:prstDash val="solid"/>
            <a:round/>
            <a:headEnd type="none" w="med" len="med"/>
            <a:tailEnd type="arrow" w="med" len="med"/>
          </a:ln>
          <a:effectLst/>
        </p:spPr>
      </p:cxnSp>
      <p:pic>
        <p:nvPicPr>
          <p:cNvPr id="6146" name="Picture 2"/>
          <p:cNvPicPr>
            <a:picLocks noChangeAspect="1" noChangeArrowheads="1"/>
          </p:cNvPicPr>
          <p:nvPr/>
        </p:nvPicPr>
        <p:blipFill>
          <a:blip r:embed="rId2"/>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65</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895600" y="2743200"/>
            <a:ext cx="2286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3124200" y="2895600"/>
            <a:ext cx="3048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rot="16200000" flipH="1">
            <a:off x="3390900" y="2933700"/>
            <a:ext cx="3810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3733800" y="3200400"/>
            <a:ext cx="3810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pic>
        <p:nvPicPr>
          <p:cNvPr id="42" name="Picture 41" descr="finger.png"/>
          <p:cNvPicPr>
            <a:picLocks noChangeAspect="1"/>
          </p:cNvPicPr>
          <p:nvPr/>
        </p:nvPicPr>
        <p:blipFill>
          <a:blip r:embed="rId3"/>
          <a:stretch>
            <a:fillRect/>
          </a:stretch>
        </p:blipFill>
        <p:spPr>
          <a:xfrm>
            <a:off x="3048000" y="1219200"/>
            <a:ext cx="2362200" cy="2317799"/>
          </a:xfrm>
          <a:prstGeom prst="rect">
            <a:avLst/>
          </a:prstGeom>
          <a:noFill/>
          <a:ln>
            <a:noFill/>
          </a:ln>
        </p:spPr>
      </p:pic>
      <p:sp>
        <p:nvSpPr>
          <p:cNvPr id="45" name="TextBox 44"/>
          <p:cNvSpPr txBox="1"/>
          <p:nvPr/>
        </p:nvSpPr>
        <p:spPr>
          <a:xfrm>
            <a:off x="3810000" y="838200"/>
            <a:ext cx="4984057" cy="707886"/>
          </a:xfrm>
          <a:prstGeom prst="rect">
            <a:avLst/>
          </a:prstGeom>
          <a:noFill/>
        </p:spPr>
        <p:txBody>
          <a:bodyPr wrap="none" rtlCol="0">
            <a:spAutoFit/>
          </a:bodyPr>
          <a:lstStyle/>
          <a:p>
            <a:r>
              <a:rPr lang="en-US" dirty="0" smtClean="0"/>
              <a:t>Light is slower through a finger than glass,</a:t>
            </a:r>
          </a:p>
          <a:p>
            <a:r>
              <a:rPr lang="en-US" dirty="0" smtClean="0"/>
              <a:t>and the finger diffuses the light</a:t>
            </a:r>
            <a:endParaRPr lang="en-US" dirty="0"/>
          </a:p>
        </p:txBody>
      </p:sp>
    </p:spTree>
    <p:extLst>
      <p:ext uri="{BB962C8B-B14F-4D97-AF65-F5344CB8AC3E}">
        <p14:creationId xmlns:p14="http://schemas.microsoft.com/office/powerpoint/2010/main" val="88375400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rot="16200000">
            <a:off x="3457575" y="5305425"/>
            <a:ext cx="1219200" cy="971550"/>
          </a:xfrm>
          <a:prstGeom prst="rect">
            <a:avLst/>
          </a:prstGeom>
          <a:noFill/>
          <a:ln w="9525">
            <a:noFill/>
            <a:miter lim="800000"/>
            <a:headEnd/>
            <a:tailEnd/>
          </a:ln>
          <a:effectLst/>
        </p:spPr>
      </p:pic>
      <p:cxnSp>
        <p:nvCxnSpPr>
          <p:cNvPr id="32" name="Straight Connector 31"/>
          <p:cNvCxnSpPr/>
          <p:nvPr/>
        </p:nvCxnSpPr>
        <p:spPr bwMode="auto">
          <a:xfrm rot="5400000">
            <a:off x="2590800" y="4114800"/>
            <a:ext cx="2438400" cy="609600"/>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5" name="Straight Connector 34"/>
          <p:cNvCxnSpPr/>
          <p:nvPr/>
        </p:nvCxnSpPr>
        <p:spPr bwMode="auto">
          <a:xfrm rot="5400000">
            <a:off x="2972594" y="4343400"/>
            <a:ext cx="2285206" cy="794"/>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8" name="Straight Connector 37"/>
          <p:cNvCxnSpPr/>
          <p:nvPr/>
        </p:nvCxnSpPr>
        <p:spPr bwMode="auto">
          <a:xfrm rot="16200000" flipH="1">
            <a:off x="3200400" y="4114800"/>
            <a:ext cx="2514600" cy="685800"/>
          </a:xfrm>
          <a:prstGeom prst="line">
            <a:avLst/>
          </a:prstGeom>
          <a:solidFill>
            <a:schemeClr val="bg1"/>
          </a:solidFill>
          <a:ln w="25400" cap="flat" cmpd="sng" algn="ctr">
            <a:solidFill>
              <a:srgbClr val="FF0000"/>
            </a:solidFill>
            <a:prstDash val="solid"/>
            <a:round/>
            <a:headEnd type="none" w="med" len="med"/>
            <a:tailEnd type="arrow" w="med" len="med"/>
          </a:ln>
          <a:effectLst/>
        </p:spPr>
      </p:cxnSp>
      <p:pic>
        <p:nvPicPr>
          <p:cNvPr id="6146" name="Picture 2"/>
          <p:cNvPicPr>
            <a:picLocks noChangeAspect="1" noChangeArrowheads="1"/>
          </p:cNvPicPr>
          <p:nvPr/>
        </p:nvPicPr>
        <p:blipFill>
          <a:blip r:embed="rId3"/>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66</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895600" y="2743200"/>
            <a:ext cx="2286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3124200" y="2895600"/>
            <a:ext cx="3048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rot="16200000" flipH="1">
            <a:off x="3390900" y="2933700"/>
            <a:ext cx="3810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3733800" y="3200400"/>
            <a:ext cx="3810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pic>
        <p:nvPicPr>
          <p:cNvPr id="42" name="Picture 41" descr="finger.png"/>
          <p:cNvPicPr>
            <a:picLocks noChangeAspect="1"/>
          </p:cNvPicPr>
          <p:nvPr/>
        </p:nvPicPr>
        <p:blipFill>
          <a:blip r:embed="rId4"/>
          <a:stretch>
            <a:fillRect/>
          </a:stretch>
        </p:blipFill>
        <p:spPr>
          <a:xfrm>
            <a:off x="3048000" y="1219200"/>
            <a:ext cx="2362200" cy="2317799"/>
          </a:xfrm>
          <a:prstGeom prst="rect">
            <a:avLst/>
          </a:prstGeom>
          <a:noFill/>
          <a:ln>
            <a:noFill/>
          </a:ln>
        </p:spPr>
      </p:pic>
    </p:spTree>
    <p:extLst>
      <p:ext uri="{BB962C8B-B14F-4D97-AF65-F5344CB8AC3E}">
        <p14:creationId xmlns:p14="http://schemas.microsoft.com/office/powerpoint/2010/main" val="19773378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rot="16200000">
            <a:off x="3457575" y="5305425"/>
            <a:ext cx="1219200" cy="971550"/>
          </a:xfrm>
          <a:prstGeom prst="rect">
            <a:avLst/>
          </a:prstGeom>
          <a:noFill/>
          <a:ln w="9525">
            <a:noFill/>
            <a:miter lim="800000"/>
            <a:headEnd/>
            <a:tailEnd/>
          </a:ln>
          <a:effectLst/>
        </p:spPr>
      </p:pic>
      <p:cxnSp>
        <p:nvCxnSpPr>
          <p:cNvPr id="32" name="Straight Connector 31"/>
          <p:cNvCxnSpPr/>
          <p:nvPr/>
        </p:nvCxnSpPr>
        <p:spPr bwMode="auto">
          <a:xfrm rot="5400000">
            <a:off x="2590800" y="4114800"/>
            <a:ext cx="2438400" cy="609600"/>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5" name="Straight Connector 34"/>
          <p:cNvCxnSpPr/>
          <p:nvPr/>
        </p:nvCxnSpPr>
        <p:spPr bwMode="auto">
          <a:xfrm rot="5400000">
            <a:off x="2972594" y="4343400"/>
            <a:ext cx="2285206" cy="794"/>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8" name="Straight Connector 37"/>
          <p:cNvCxnSpPr/>
          <p:nvPr/>
        </p:nvCxnSpPr>
        <p:spPr bwMode="auto">
          <a:xfrm rot="16200000" flipH="1">
            <a:off x="3200400" y="4114800"/>
            <a:ext cx="2514600" cy="685800"/>
          </a:xfrm>
          <a:prstGeom prst="line">
            <a:avLst/>
          </a:prstGeom>
          <a:solidFill>
            <a:schemeClr val="bg1"/>
          </a:solidFill>
          <a:ln w="25400" cap="flat" cmpd="sng" algn="ctr">
            <a:solidFill>
              <a:srgbClr val="FF0000"/>
            </a:solidFill>
            <a:prstDash val="solid"/>
            <a:round/>
            <a:headEnd type="none" w="med" len="med"/>
            <a:tailEnd type="arrow" w="med" len="med"/>
          </a:ln>
          <a:effectLst/>
        </p:spPr>
      </p:cxnSp>
      <p:pic>
        <p:nvPicPr>
          <p:cNvPr id="6146" name="Picture 2"/>
          <p:cNvPicPr>
            <a:picLocks noChangeAspect="1" noChangeArrowheads="1"/>
          </p:cNvPicPr>
          <p:nvPr/>
        </p:nvPicPr>
        <p:blipFill>
          <a:blip r:embed="rId3"/>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67</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895600" y="2743200"/>
            <a:ext cx="2286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3124200" y="2895600"/>
            <a:ext cx="3048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rot="16200000" flipH="1">
            <a:off x="3390900" y="2933700"/>
            <a:ext cx="3810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3733800" y="3200400"/>
            <a:ext cx="3810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pic>
        <p:nvPicPr>
          <p:cNvPr id="42" name="Picture 41" descr="finger.png"/>
          <p:cNvPicPr>
            <a:picLocks noChangeAspect="1"/>
          </p:cNvPicPr>
          <p:nvPr/>
        </p:nvPicPr>
        <p:blipFill>
          <a:blip r:embed="rId4"/>
          <a:stretch>
            <a:fillRect/>
          </a:stretch>
        </p:blipFill>
        <p:spPr>
          <a:xfrm>
            <a:off x="3048000" y="1219200"/>
            <a:ext cx="2362200" cy="2317799"/>
          </a:xfrm>
          <a:prstGeom prst="rect">
            <a:avLst/>
          </a:prstGeom>
          <a:noFill/>
          <a:ln>
            <a:noFill/>
          </a:ln>
        </p:spPr>
      </p:pic>
      <p:pic>
        <p:nvPicPr>
          <p:cNvPr id="9218" name="Picture 2"/>
          <p:cNvPicPr>
            <a:picLocks noChangeAspect="1" noChangeArrowheads="1"/>
          </p:cNvPicPr>
          <p:nvPr/>
        </p:nvPicPr>
        <p:blipFill>
          <a:blip r:embed="rId5"/>
          <a:srcRect/>
          <a:stretch>
            <a:fillRect/>
          </a:stretch>
        </p:blipFill>
        <p:spPr bwMode="auto">
          <a:xfrm>
            <a:off x="4876800" y="152400"/>
            <a:ext cx="3952875" cy="3143250"/>
          </a:xfrm>
          <a:prstGeom prst="rect">
            <a:avLst/>
          </a:prstGeom>
          <a:noFill/>
          <a:ln w="9525">
            <a:noFill/>
            <a:miter lim="800000"/>
            <a:headEnd/>
            <a:tailEnd/>
          </a:ln>
          <a:effectLst/>
        </p:spPr>
      </p:pic>
    </p:spTree>
    <p:extLst>
      <p:ext uri="{BB962C8B-B14F-4D97-AF65-F5344CB8AC3E}">
        <p14:creationId xmlns:p14="http://schemas.microsoft.com/office/powerpoint/2010/main" val="10782935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rot="16200000">
            <a:off x="3457575" y="5305425"/>
            <a:ext cx="1219200" cy="971550"/>
          </a:xfrm>
          <a:prstGeom prst="rect">
            <a:avLst/>
          </a:prstGeom>
          <a:noFill/>
          <a:ln w="9525">
            <a:noFill/>
            <a:miter lim="800000"/>
            <a:headEnd/>
            <a:tailEnd/>
          </a:ln>
          <a:effectLst/>
        </p:spPr>
      </p:pic>
      <p:cxnSp>
        <p:nvCxnSpPr>
          <p:cNvPr id="32" name="Straight Connector 31"/>
          <p:cNvCxnSpPr/>
          <p:nvPr/>
        </p:nvCxnSpPr>
        <p:spPr bwMode="auto">
          <a:xfrm rot="5400000">
            <a:off x="2590800" y="4114800"/>
            <a:ext cx="2438400" cy="609600"/>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5" name="Straight Connector 34"/>
          <p:cNvCxnSpPr/>
          <p:nvPr/>
        </p:nvCxnSpPr>
        <p:spPr bwMode="auto">
          <a:xfrm rot="5400000">
            <a:off x="2972594" y="4343400"/>
            <a:ext cx="2285206" cy="794"/>
          </a:xfrm>
          <a:prstGeom prst="line">
            <a:avLst/>
          </a:prstGeom>
          <a:solidFill>
            <a:schemeClr val="bg1"/>
          </a:solidFill>
          <a:ln w="25400" cap="flat" cmpd="sng" algn="ctr">
            <a:solidFill>
              <a:srgbClr val="FF0000"/>
            </a:solidFill>
            <a:prstDash val="solid"/>
            <a:round/>
            <a:headEnd type="none" w="med" len="med"/>
            <a:tailEnd type="arrow" w="med" len="med"/>
          </a:ln>
          <a:effectLst/>
        </p:spPr>
      </p:cxnSp>
      <p:cxnSp>
        <p:nvCxnSpPr>
          <p:cNvPr id="38" name="Straight Connector 37"/>
          <p:cNvCxnSpPr/>
          <p:nvPr/>
        </p:nvCxnSpPr>
        <p:spPr bwMode="auto">
          <a:xfrm rot="16200000" flipH="1">
            <a:off x="3200400" y="4114800"/>
            <a:ext cx="2514600" cy="685800"/>
          </a:xfrm>
          <a:prstGeom prst="line">
            <a:avLst/>
          </a:prstGeom>
          <a:solidFill>
            <a:schemeClr val="bg1"/>
          </a:solidFill>
          <a:ln w="25400" cap="flat" cmpd="sng" algn="ctr">
            <a:solidFill>
              <a:srgbClr val="FF0000"/>
            </a:solidFill>
            <a:prstDash val="solid"/>
            <a:round/>
            <a:headEnd type="none" w="med" len="med"/>
            <a:tailEnd type="arrow" w="med" len="med"/>
          </a:ln>
          <a:effectLst/>
        </p:spPr>
      </p:cxnSp>
      <p:pic>
        <p:nvPicPr>
          <p:cNvPr id="6146" name="Picture 2"/>
          <p:cNvPicPr>
            <a:picLocks noChangeAspect="1" noChangeArrowheads="1"/>
          </p:cNvPicPr>
          <p:nvPr/>
        </p:nvPicPr>
        <p:blipFill>
          <a:blip r:embed="rId3"/>
          <a:srcRect/>
          <a:stretch>
            <a:fillRect/>
          </a:stretch>
        </p:blipFill>
        <p:spPr bwMode="auto">
          <a:xfrm flipH="1">
            <a:off x="1905000" y="2133600"/>
            <a:ext cx="1129649" cy="85979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68</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6200000" flipH="1">
            <a:off x="2895600" y="2743200"/>
            <a:ext cx="228600" cy="2286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3124200" y="2895600"/>
            <a:ext cx="3048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rot="16200000" flipH="1">
            <a:off x="3390900" y="2933700"/>
            <a:ext cx="381000" cy="304800"/>
          </a:xfrm>
          <a:prstGeom prst="line">
            <a:avLst/>
          </a:prstGeom>
          <a:solidFill>
            <a:schemeClr val="bg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3733800" y="3200400"/>
            <a:ext cx="381000" cy="76200"/>
          </a:xfrm>
          <a:prstGeom prst="line">
            <a:avLst/>
          </a:prstGeom>
          <a:solidFill>
            <a:schemeClr val="bg1"/>
          </a:solidFill>
          <a:ln w="25400" cap="flat" cmpd="sng" algn="ctr">
            <a:solidFill>
              <a:srgbClr val="FF0000"/>
            </a:solidFill>
            <a:prstDash val="solid"/>
            <a:round/>
            <a:headEnd type="none" w="med" len="med"/>
            <a:tailEnd type="none" w="med" len="med"/>
          </a:ln>
          <a:effectLst/>
        </p:spPr>
      </p:cxnSp>
      <p:pic>
        <p:nvPicPr>
          <p:cNvPr id="42" name="Picture 41" descr="finger.png"/>
          <p:cNvPicPr>
            <a:picLocks noChangeAspect="1"/>
          </p:cNvPicPr>
          <p:nvPr/>
        </p:nvPicPr>
        <p:blipFill>
          <a:blip r:embed="rId4"/>
          <a:stretch>
            <a:fillRect/>
          </a:stretch>
        </p:blipFill>
        <p:spPr>
          <a:xfrm>
            <a:off x="3048000" y="1219200"/>
            <a:ext cx="2362200" cy="2317799"/>
          </a:xfrm>
          <a:prstGeom prst="rect">
            <a:avLst/>
          </a:prstGeom>
          <a:noFill/>
          <a:ln>
            <a:noFill/>
          </a:ln>
        </p:spPr>
      </p:pic>
      <p:pic>
        <p:nvPicPr>
          <p:cNvPr id="9218" name="Picture 2"/>
          <p:cNvPicPr>
            <a:picLocks noChangeAspect="1" noChangeArrowheads="1"/>
          </p:cNvPicPr>
          <p:nvPr/>
        </p:nvPicPr>
        <p:blipFill>
          <a:blip r:embed="rId5"/>
          <a:srcRect/>
          <a:stretch>
            <a:fillRect/>
          </a:stretch>
        </p:blipFill>
        <p:spPr bwMode="auto">
          <a:xfrm>
            <a:off x="4876800" y="152400"/>
            <a:ext cx="3952875" cy="31432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6"/>
          <a:srcRect/>
          <a:stretch>
            <a:fillRect/>
          </a:stretch>
        </p:blipFill>
        <p:spPr bwMode="auto">
          <a:xfrm>
            <a:off x="4876800" y="3276600"/>
            <a:ext cx="3952875" cy="3429000"/>
          </a:xfrm>
          <a:prstGeom prst="rect">
            <a:avLst/>
          </a:prstGeom>
          <a:noFill/>
          <a:ln w="9525">
            <a:noFill/>
            <a:miter lim="800000"/>
            <a:headEnd/>
            <a:tailEnd/>
          </a:ln>
          <a:effectLst/>
        </p:spPr>
      </p:pic>
    </p:spTree>
    <p:extLst>
      <p:ext uri="{BB962C8B-B14F-4D97-AF65-F5344CB8AC3E}">
        <p14:creationId xmlns:p14="http://schemas.microsoft.com/office/powerpoint/2010/main" val="39601221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a:srcRect/>
          <a:stretch>
            <a:fillRect/>
          </a:stretch>
        </p:blipFill>
        <p:spPr bwMode="auto">
          <a:xfrm flipH="1">
            <a:off x="1905000" y="2133600"/>
            <a:ext cx="1129649" cy="859790"/>
          </a:xfrm>
          <a:prstGeom prst="rect">
            <a:avLst/>
          </a:prstGeom>
          <a:noFill/>
          <a:ln w="9525">
            <a:noFill/>
            <a:miter lim="800000"/>
            <a:headEnd/>
            <a:tailEnd/>
          </a:ln>
          <a:effectLst/>
        </p:spPr>
      </p:pic>
      <p:pic>
        <p:nvPicPr>
          <p:cNvPr id="30" name="Picture 2"/>
          <p:cNvPicPr>
            <a:picLocks noChangeAspect="1" noChangeArrowheads="1"/>
          </p:cNvPicPr>
          <p:nvPr/>
        </p:nvPicPr>
        <p:blipFill>
          <a:blip r:embed="rId2"/>
          <a:srcRect/>
          <a:stretch>
            <a:fillRect/>
          </a:stretch>
        </p:blipFill>
        <p:spPr bwMode="auto">
          <a:xfrm flipH="1">
            <a:off x="762000" y="2590800"/>
            <a:ext cx="1229766" cy="935990"/>
          </a:xfrm>
          <a:prstGeom prst="rect">
            <a:avLst/>
          </a:prstGeom>
          <a:noFill/>
          <a:ln w="9525">
            <a:noFill/>
            <a:miter lim="800000"/>
            <a:headEnd/>
            <a:tailEnd/>
          </a:ln>
          <a:effectLst/>
        </p:spPr>
      </p:pic>
      <p:pic>
        <p:nvPicPr>
          <p:cNvPr id="33" name="Picture 2"/>
          <p:cNvPicPr>
            <a:picLocks noChangeAspect="1" noChangeArrowheads="1"/>
          </p:cNvPicPr>
          <p:nvPr/>
        </p:nvPicPr>
        <p:blipFill>
          <a:blip r:embed="rId2"/>
          <a:srcRect/>
          <a:stretch>
            <a:fillRect/>
          </a:stretch>
        </p:blipFill>
        <p:spPr bwMode="auto">
          <a:xfrm flipH="1">
            <a:off x="3048000" y="1752600"/>
            <a:ext cx="990600" cy="753958"/>
          </a:xfrm>
          <a:prstGeom prst="rect">
            <a:avLst/>
          </a:prstGeom>
          <a:noFill/>
          <a:ln w="9525">
            <a:noFill/>
            <a:miter lim="800000"/>
            <a:headEnd/>
            <a:tailEnd/>
          </a:ln>
          <a:effectLst/>
        </p:spPr>
      </p:pic>
      <p:pic>
        <p:nvPicPr>
          <p:cNvPr id="37" name="Picture 2"/>
          <p:cNvPicPr>
            <a:picLocks noChangeAspect="1" noChangeArrowheads="1"/>
          </p:cNvPicPr>
          <p:nvPr/>
        </p:nvPicPr>
        <p:blipFill>
          <a:blip r:embed="rId2"/>
          <a:srcRect/>
          <a:stretch>
            <a:fillRect/>
          </a:stretch>
        </p:blipFill>
        <p:spPr bwMode="auto">
          <a:xfrm flipH="1">
            <a:off x="4038600" y="1447800"/>
            <a:ext cx="853216" cy="649393"/>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rot="16200000">
            <a:off x="3457575" y="5305425"/>
            <a:ext cx="1219200" cy="97155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69</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40" name="TextBox 39"/>
          <p:cNvSpPr txBox="1"/>
          <p:nvPr/>
        </p:nvSpPr>
        <p:spPr>
          <a:xfrm>
            <a:off x="1524000" y="1447800"/>
            <a:ext cx="1066318" cy="400110"/>
          </a:xfrm>
          <a:prstGeom prst="rect">
            <a:avLst/>
          </a:prstGeom>
          <a:noFill/>
        </p:spPr>
        <p:txBody>
          <a:bodyPr wrap="none" rtlCol="0">
            <a:spAutoFit/>
          </a:bodyPr>
          <a:lstStyle/>
          <a:p>
            <a:r>
              <a:rPr lang="en-US" dirty="0" smtClean="0"/>
              <a:t>Infrared</a:t>
            </a:r>
            <a:endParaRPr lang="en-US" dirty="0"/>
          </a:p>
        </p:txBody>
      </p:sp>
    </p:spTree>
    <p:extLst>
      <p:ext uri="{BB962C8B-B14F-4D97-AF65-F5344CB8AC3E}">
        <p14:creationId xmlns:p14="http://schemas.microsoft.com/office/powerpoint/2010/main" val="1842298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r>
              <a:rPr lang="en-US"/>
              <a:t>Properties of Displays</a:t>
            </a:r>
          </a:p>
        </p:txBody>
      </p:sp>
      <p:sp>
        <p:nvSpPr>
          <p:cNvPr id="8195" name="Content Placeholder 8"/>
          <p:cNvSpPr>
            <a:spLocks noGrp="1"/>
          </p:cNvSpPr>
          <p:nvPr>
            <p:ph idx="1"/>
          </p:nvPr>
        </p:nvSpPr>
        <p:spPr>
          <a:xfrm>
            <a:off x="685800" y="914400"/>
            <a:ext cx="7772400" cy="4724400"/>
          </a:xfrm>
        </p:spPr>
        <p:txBody>
          <a:bodyPr/>
          <a:lstStyle/>
          <a:p>
            <a:r>
              <a:rPr lang="en-US"/>
              <a:t>Diagonal size</a:t>
            </a:r>
          </a:p>
          <a:p>
            <a:r>
              <a:rPr lang="en-US"/>
              <a:t>Pixel dimensions &amp; aspect ratio</a:t>
            </a:r>
          </a:p>
          <a:p>
            <a:r>
              <a:rPr lang="en-US"/>
              <a:t>Pixel density</a:t>
            </a:r>
          </a:p>
          <a:p>
            <a:r>
              <a:rPr lang="en-US"/>
              <a:t>Refresh rate</a:t>
            </a:r>
          </a:p>
          <a:p>
            <a:r>
              <a:rPr lang="en-US"/>
              <a:t>Color depth (# colors or grays)</a:t>
            </a:r>
          </a:p>
          <a:p>
            <a:r>
              <a:rPr lang="en-US"/>
              <a:t>Color gamut</a:t>
            </a:r>
          </a:p>
          <a:p>
            <a:r>
              <a:rPr lang="en-US"/>
              <a:t>Gamma</a:t>
            </a:r>
          </a:p>
          <a:p>
            <a:endParaRPr lang="en-US"/>
          </a:p>
        </p:txBody>
      </p:sp>
      <p:sp>
        <p:nvSpPr>
          <p:cNvPr id="8196" name="Date Placeholder 4"/>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8197" name="Footer Placeholder 5"/>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8198" name="Slide Number Placeholder 6"/>
          <p:cNvSpPr>
            <a:spLocks noGrp="1"/>
          </p:cNvSpPr>
          <p:nvPr>
            <p:ph type="sldNum" sz="quarter" idx="12"/>
          </p:nvPr>
        </p:nvSpPr>
        <p:spPr>
          <a:noFill/>
        </p:spPr>
        <p:txBody>
          <a:bodyPr/>
          <a:lstStyle/>
          <a:p>
            <a:fld id="{200A1C28-2C1B-9640-B97F-8E1A5A94A53B}" type="slidenum">
              <a:rPr lang="en-US"/>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rot="6469329">
            <a:off x="4805349" y="5357529"/>
            <a:ext cx="1238250" cy="752475"/>
          </a:xfrm>
          <a:prstGeom prst="rect">
            <a:avLst/>
          </a:prstGeom>
          <a:noFill/>
          <a:ln w="9525">
            <a:noFill/>
            <a:miter lim="800000"/>
            <a:headEnd/>
            <a:tailEnd/>
          </a:ln>
          <a:effectLst/>
        </p:spPr>
      </p:pic>
      <p:cxnSp>
        <p:nvCxnSpPr>
          <p:cNvPr id="28" name="Straight Connector 27"/>
          <p:cNvCxnSpPr/>
          <p:nvPr/>
        </p:nvCxnSpPr>
        <p:spPr bwMode="auto">
          <a:xfrm>
            <a:off x="4419600" y="4953000"/>
            <a:ext cx="1066800" cy="381000"/>
          </a:xfrm>
          <a:prstGeom prst="line">
            <a:avLst/>
          </a:prstGeom>
          <a:solidFill>
            <a:schemeClr val="bg1"/>
          </a:solidFill>
          <a:ln w="25400" cap="flat" cmpd="sng" algn="ctr">
            <a:solidFill>
              <a:schemeClr val="accent6"/>
            </a:solidFill>
            <a:prstDash val="solid"/>
            <a:round/>
            <a:headEnd type="none" w="med" len="med"/>
            <a:tailEnd type="none" w="med" len="med"/>
          </a:ln>
          <a:effectLst/>
        </p:spPr>
      </p:cxnSp>
      <p:cxnSp>
        <p:nvCxnSpPr>
          <p:cNvPr id="32" name="Straight Connector 31"/>
          <p:cNvCxnSpPr/>
          <p:nvPr/>
        </p:nvCxnSpPr>
        <p:spPr bwMode="auto">
          <a:xfrm rot="5400000">
            <a:off x="5219700" y="3314700"/>
            <a:ext cx="2286000" cy="1752600"/>
          </a:xfrm>
          <a:prstGeom prst="line">
            <a:avLst/>
          </a:prstGeom>
          <a:solidFill>
            <a:schemeClr val="bg1"/>
          </a:solidFill>
          <a:ln w="25400" cap="flat" cmpd="sng" algn="ctr">
            <a:solidFill>
              <a:schemeClr val="accent6"/>
            </a:solidFill>
            <a:prstDash val="solid"/>
            <a:round/>
            <a:headEnd type="none" w="med" len="med"/>
            <a:tailEnd type="none" w="med" len="med"/>
          </a:ln>
          <a:effectLst/>
        </p:spPr>
      </p:cxnSp>
      <p:cxnSp>
        <p:nvCxnSpPr>
          <p:cNvPr id="38" name="Straight Connector 37"/>
          <p:cNvCxnSpPr/>
          <p:nvPr/>
        </p:nvCxnSpPr>
        <p:spPr bwMode="auto">
          <a:xfrm rot="16200000" flipH="1">
            <a:off x="3733800" y="3505200"/>
            <a:ext cx="3124200" cy="381000"/>
          </a:xfrm>
          <a:prstGeom prst="line">
            <a:avLst/>
          </a:prstGeom>
          <a:solidFill>
            <a:schemeClr val="bg1"/>
          </a:solidFill>
          <a:ln w="25400" cap="flat" cmpd="sng" algn="ctr">
            <a:solidFill>
              <a:schemeClr val="accent6"/>
            </a:solidFill>
            <a:prstDash val="solid"/>
            <a:round/>
            <a:headEnd type="none" w="med" len="med"/>
            <a:tailEnd type="none" w="med" len="med"/>
          </a:ln>
          <a:effectLst/>
        </p:spPr>
      </p:cxnSp>
      <p:cxnSp>
        <p:nvCxnSpPr>
          <p:cNvPr id="42" name="Straight Connector 41"/>
          <p:cNvCxnSpPr/>
          <p:nvPr/>
        </p:nvCxnSpPr>
        <p:spPr bwMode="auto">
          <a:xfrm>
            <a:off x="2438400" y="3657600"/>
            <a:ext cx="3048000" cy="1676400"/>
          </a:xfrm>
          <a:prstGeom prst="line">
            <a:avLst/>
          </a:prstGeom>
          <a:solidFill>
            <a:schemeClr val="bg1"/>
          </a:solidFill>
          <a:ln w="25400" cap="flat" cmpd="sng" algn="ctr">
            <a:solidFill>
              <a:schemeClr val="accent6"/>
            </a:solidFill>
            <a:prstDash val="solid"/>
            <a:round/>
            <a:headEnd type="none" w="med" len="med"/>
            <a:tailEnd type="none" w="med" len="med"/>
          </a:ln>
          <a:effectLst/>
        </p:spPr>
      </p:cxnSp>
      <p:pic>
        <p:nvPicPr>
          <p:cNvPr id="39" name="Picture 2"/>
          <p:cNvPicPr>
            <a:picLocks noChangeAspect="1" noChangeArrowheads="1"/>
          </p:cNvPicPr>
          <p:nvPr/>
        </p:nvPicPr>
        <p:blipFill>
          <a:blip r:embed="rId3"/>
          <a:srcRect/>
          <a:stretch>
            <a:fillRect/>
          </a:stretch>
        </p:blipFill>
        <p:spPr bwMode="auto">
          <a:xfrm flipH="1">
            <a:off x="1905000" y="2133600"/>
            <a:ext cx="1129649" cy="859790"/>
          </a:xfrm>
          <a:prstGeom prst="rect">
            <a:avLst/>
          </a:prstGeom>
          <a:noFill/>
          <a:ln w="9525">
            <a:noFill/>
            <a:miter lim="800000"/>
            <a:headEnd/>
            <a:tailEnd/>
          </a:ln>
          <a:effectLst/>
        </p:spPr>
      </p:pic>
      <p:pic>
        <p:nvPicPr>
          <p:cNvPr id="30" name="Picture 2"/>
          <p:cNvPicPr>
            <a:picLocks noChangeAspect="1" noChangeArrowheads="1"/>
          </p:cNvPicPr>
          <p:nvPr/>
        </p:nvPicPr>
        <p:blipFill>
          <a:blip r:embed="rId3"/>
          <a:srcRect/>
          <a:stretch>
            <a:fillRect/>
          </a:stretch>
        </p:blipFill>
        <p:spPr bwMode="auto">
          <a:xfrm flipH="1">
            <a:off x="762000" y="2590800"/>
            <a:ext cx="1229766" cy="935990"/>
          </a:xfrm>
          <a:prstGeom prst="rect">
            <a:avLst/>
          </a:prstGeom>
          <a:noFill/>
          <a:ln w="9525">
            <a:noFill/>
            <a:miter lim="800000"/>
            <a:headEnd/>
            <a:tailEnd/>
          </a:ln>
          <a:effectLst/>
        </p:spPr>
      </p:pic>
      <p:pic>
        <p:nvPicPr>
          <p:cNvPr id="33" name="Picture 2"/>
          <p:cNvPicPr>
            <a:picLocks noChangeAspect="1" noChangeArrowheads="1"/>
          </p:cNvPicPr>
          <p:nvPr/>
        </p:nvPicPr>
        <p:blipFill>
          <a:blip r:embed="rId3"/>
          <a:srcRect/>
          <a:stretch>
            <a:fillRect/>
          </a:stretch>
        </p:blipFill>
        <p:spPr bwMode="auto">
          <a:xfrm flipH="1">
            <a:off x="3048000" y="1752600"/>
            <a:ext cx="990600" cy="753958"/>
          </a:xfrm>
          <a:prstGeom prst="rect">
            <a:avLst/>
          </a:prstGeom>
          <a:noFill/>
          <a:ln w="9525">
            <a:noFill/>
            <a:miter lim="800000"/>
            <a:headEnd/>
            <a:tailEnd/>
          </a:ln>
          <a:effectLst/>
        </p:spPr>
      </p:pic>
      <p:pic>
        <p:nvPicPr>
          <p:cNvPr id="37" name="Picture 2"/>
          <p:cNvPicPr>
            <a:picLocks noChangeAspect="1" noChangeArrowheads="1"/>
          </p:cNvPicPr>
          <p:nvPr/>
        </p:nvPicPr>
        <p:blipFill>
          <a:blip r:embed="rId3"/>
          <a:srcRect/>
          <a:stretch>
            <a:fillRect/>
          </a:stretch>
        </p:blipFill>
        <p:spPr bwMode="auto">
          <a:xfrm flipH="1">
            <a:off x="4038600" y="1447800"/>
            <a:ext cx="853216" cy="649393"/>
          </a:xfrm>
          <a:prstGeom prst="rect">
            <a:avLst/>
          </a:prstGeom>
          <a:noFill/>
          <a:ln w="9525">
            <a:no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rot="16200000">
            <a:off x="3457575" y="5305425"/>
            <a:ext cx="1219200" cy="971550"/>
          </a:xfrm>
          <a:prstGeom prst="rect">
            <a:avLst/>
          </a:prstGeom>
          <a:noFill/>
          <a:ln w="9525">
            <a:noFill/>
            <a:miter lim="800000"/>
            <a:headEnd/>
            <a:tailEnd/>
          </a:ln>
          <a:effectLst/>
        </p:spPr>
      </p:pic>
      <p:cxnSp>
        <p:nvCxnSpPr>
          <p:cNvPr id="31" name="Straight Connector 30"/>
          <p:cNvCxnSpPr/>
          <p:nvPr/>
        </p:nvCxnSpPr>
        <p:spPr bwMode="auto">
          <a:xfrm rot="10800000" flipV="1">
            <a:off x="1219200" y="1828800"/>
            <a:ext cx="3810000" cy="18288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5029200" y="1828800"/>
            <a:ext cx="3124200" cy="1143000"/>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rot="5400000">
            <a:off x="4953794" y="1751806"/>
            <a:ext cx="152400" cy="1588"/>
          </a:xfrm>
          <a:prstGeom prst="line">
            <a:avLst/>
          </a:prstGeom>
          <a:solidFill>
            <a:schemeClr val="bg1"/>
          </a:solidFill>
          <a:ln w="25400" cap="flat" cmpd="sng" algn="ctr">
            <a:solidFill>
              <a:schemeClr val="bg2">
                <a:lumMod val="40000"/>
                <a:lumOff val="60000"/>
              </a:schemeClr>
            </a:solidFill>
            <a:prstDash val="solid"/>
            <a:round/>
            <a:headEnd type="none" w="med" len="med"/>
            <a:tailEnd type="none" w="med" len="med"/>
          </a:ln>
          <a:effectLst/>
        </p:spPr>
      </p:cxnSp>
      <p:sp>
        <p:nvSpPr>
          <p:cNvPr id="5122" name="Title 6"/>
          <p:cNvSpPr>
            <a:spLocks noGrp="1"/>
          </p:cNvSpPr>
          <p:nvPr>
            <p:ph type="title"/>
          </p:nvPr>
        </p:nvSpPr>
        <p:spPr/>
        <p:txBody>
          <a:bodyPr/>
          <a:lstStyle/>
          <a:p>
            <a:r>
              <a:rPr lang="en-US" dirty="0" smtClean="0"/>
              <a:t>Vision Touch Sensing</a:t>
            </a:r>
          </a:p>
        </p:txBody>
      </p:sp>
      <p:sp>
        <p:nvSpPr>
          <p:cNvPr id="5124" name="Date Placeholder 3"/>
          <p:cNvSpPr>
            <a:spLocks noGrp="1"/>
          </p:cNvSpPr>
          <p:nvPr>
            <p:ph type="dt" sz="quarter" idx="10"/>
          </p:nvPr>
        </p:nvSpPr>
        <p:spPr>
          <a:noFill/>
        </p:spPr>
        <p:txBody>
          <a:bodyPr/>
          <a:lstStyle/>
          <a:p>
            <a:r>
              <a:rPr lang="en-US" smtClean="0"/>
              <a:t>Spring 2011</a:t>
            </a:r>
          </a:p>
        </p:txBody>
      </p:sp>
      <p:sp>
        <p:nvSpPr>
          <p:cNvPr id="5125" name="Footer Placeholder 4"/>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5"/>
          <p:cNvSpPr>
            <a:spLocks noGrp="1"/>
          </p:cNvSpPr>
          <p:nvPr>
            <p:ph type="sldNum" sz="quarter" idx="12"/>
          </p:nvPr>
        </p:nvSpPr>
        <p:spPr>
          <a:noFill/>
        </p:spPr>
        <p:txBody>
          <a:bodyPr/>
          <a:lstStyle/>
          <a:p>
            <a:fld id="{316B46F4-4047-466B-89D6-468F49DE93BE}" type="slidenum">
              <a:rPr lang="en-US" smtClean="0"/>
              <a:pPr/>
              <a:t>70</a:t>
            </a:fld>
            <a:endParaRPr lang="en-US" smtClean="0"/>
          </a:p>
        </p:txBody>
      </p:sp>
      <p:cxnSp>
        <p:nvCxnSpPr>
          <p:cNvPr id="9" name="Straight Connector 8"/>
          <p:cNvCxnSpPr/>
          <p:nvPr/>
        </p:nvCxnSpPr>
        <p:spPr bwMode="auto">
          <a:xfrm rot="5400000">
            <a:off x="1104900" y="3543300"/>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19200" y="3657600"/>
            <a:ext cx="3429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3429000"/>
            <a:ext cx="3429000" cy="1676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4648200" y="2743200"/>
            <a:ext cx="3505200" cy="23622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1219200" y="1676400"/>
            <a:ext cx="3810000" cy="17526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029200" y="1676400"/>
            <a:ext cx="3124200" cy="10668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5400000">
            <a:off x="4496594" y="5257006"/>
            <a:ext cx="3048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V="1">
            <a:off x="4648200" y="2971800"/>
            <a:ext cx="3505200" cy="2438400"/>
          </a:xfrm>
          <a:prstGeom prst="line">
            <a:avLst/>
          </a:prstGeom>
          <a:solidFill>
            <a:schemeClr val="bg1"/>
          </a:solid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8039894" y="2856706"/>
            <a:ext cx="228600" cy="1588"/>
          </a:xfrm>
          <a:prstGeom prst="line">
            <a:avLst/>
          </a:prstGeom>
          <a:solidFill>
            <a:schemeClr val="bg1"/>
          </a:solidFill>
          <a:ln w="25400" cap="flat" cmpd="sng" algn="ctr">
            <a:solidFill>
              <a:schemeClr val="tx1"/>
            </a:solidFill>
            <a:prstDash val="solid"/>
            <a:round/>
            <a:headEnd type="none" w="med" len="med"/>
            <a:tailEnd type="none" w="med" len="med"/>
          </a:ln>
          <a:effectLst/>
        </p:spPr>
      </p:cxnSp>
      <p:pic>
        <p:nvPicPr>
          <p:cNvPr id="8197" name="Picture 5"/>
          <p:cNvPicPr>
            <a:picLocks noChangeAspect="1" noChangeArrowheads="1"/>
          </p:cNvPicPr>
          <p:nvPr/>
        </p:nvPicPr>
        <p:blipFill>
          <a:blip r:embed="rId5"/>
          <a:srcRect/>
          <a:stretch>
            <a:fillRect/>
          </a:stretch>
        </p:blipFill>
        <p:spPr bwMode="auto">
          <a:xfrm rot="20934754">
            <a:off x="2927592" y="1705123"/>
            <a:ext cx="3767194" cy="307581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420298904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smtClean="0"/>
              <a:t>Microsoft Surface</a:t>
            </a:r>
          </a:p>
        </p:txBody>
      </p:sp>
      <p:sp>
        <p:nvSpPr>
          <p:cNvPr id="13315" name="Text Placeholder 7"/>
          <p:cNvSpPr>
            <a:spLocks noGrp="1"/>
          </p:cNvSpPr>
          <p:nvPr>
            <p:ph type="body" idx="1"/>
          </p:nvPr>
        </p:nvSpPr>
        <p:spPr/>
        <p:txBody>
          <a:bodyPr/>
          <a:lstStyle/>
          <a:p>
            <a:endParaRPr lang="en-US" smtClean="0"/>
          </a:p>
        </p:txBody>
      </p:sp>
      <p:sp>
        <p:nvSpPr>
          <p:cNvPr id="13316" name="Date Placeholder 3"/>
          <p:cNvSpPr>
            <a:spLocks noGrp="1"/>
          </p:cNvSpPr>
          <p:nvPr>
            <p:ph type="dt" sz="quarter" idx="10"/>
          </p:nvPr>
        </p:nvSpPr>
        <p:spPr>
          <a:noFill/>
        </p:spPr>
        <p:txBody>
          <a:bodyPr/>
          <a:lstStyle/>
          <a:p>
            <a:r>
              <a:rPr lang="en-US" smtClean="0"/>
              <a:t>Spring 2011</a:t>
            </a:r>
          </a:p>
        </p:txBody>
      </p:sp>
      <p:sp>
        <p:nvSpPr>
          <p:cNvPr id="13317" name="Footer Placeholder 4"/>
          <p:cNvSpPr>
            <a:spLocks noGrp="1"/>
          </p:cNvSpPr>
          <p:nvPr>
            <p:ph type="ftr" sz="quarter" idx="11"/>
          </p:nvPr>
        </p:nvSpPr>
        <p:spPr>
          <a:noFill/>
        </p:spPr>
        <p:txBody>
          <a:bodyPr/>
          <a:lstStyle/>
          <a:p>
            <a:r>
              <a:rPr lang="en-US" smtClean="0"/>
              <a:t>6.813/6.831 User Interface Design and Implementation</a:t>
            </a:r>
          </a:p>
        </p:txBody>
      </p:sp>
      <p:sp>
        <p:nvSpPr>
          <p:cNvPr id="13318" name="Slide Number Placeholder 5"/>
          <p:cNvSpPr>
            <a:spLocks noGrp="1"/>
          </p:cNvSpPr>
          <p:nvPr>
            <p:ph type="sldNum" sz="quarter" idx="12"/>
          </p:nvPr>
        </p:nvSpPr>
        <p:spPr>
          <a:noFill/>
        </p:spPr>
        <p:txBody>
          <a:bodyPr/>
          <a:lstStyle/>
          <a:p>
            <a:fld id="{5AB27184-8258-474F-A566-47D6F7C5CD7F}" type="slidenum">
              <a:rPr lang="en-US" smtClean="0"/>
              <a:pPr/>
              <a:t>71</a:t>
            </a:fld>
            <a:endParaRPr lang="en-US" smtClean="0"/>
          </a:p>
        </p:txBody>
      </p:sp>
      <p:pic>
        <p:nvPicPr>
          <p:cNvPr id="13319" name="Picture 2"/>
          <p:cNvPicPr>
            <a:picLocks noChangeAspect="1" noChangeArrowheads="1"/>
          </p:cNvPicPr>
          <p:nvPr/>
        </p:nvPicPr>
        <p:blipFill>
          <a:blip r:embed="rId2"/>
          <a:srcRect/>
          <a:stretch>
            <a:fillRect/>
          </a:stretch>
        </p:blipFill>
        <p:spPr bwMode="auto">
          <a:xfrm>
            <a:off x="4800600" y="2209800"/>
            <a:ext cx="4038600" cy="3100388"/>
          </a:xfrm>
          <a:prstGeom prst="rect">
            <a:avLst/>
          </a:prstGeom>
          <a:noFill/>
          <a:ln w="25400" algn="ctr">
            <a:noFill/>
            <a:miter lim="800000"/>
            <a:headEnd/>
            <a:tailEnd type="none" w="lg" len="lg"/>
          </a:ln>
        </p:spPr>
      </p:pic>
      <p:pic>
        <p:nvPicPr>
          <p:cNvPr id="13320" name="Picture 3"/>
          <p:cNvPicPr>
            <a:picLocks noChangeAspect="1" noChangeArrowheads="1"/>
          </p:cNvPicPr>
          <p:nvPr/>
        </p:nvPicPr>
        <p:blipFill>
          <a:blip r:embed="rId3"/>
          <a:srcRect/>
          <a:stretch>
            <a:fillRect/>
          </a:stretch>
        </p:blipFill>
        <p:spPr bwMode="auto">
          <a:xfrm>
            <a:off x="533400" y="2362200"/>
            <a:ext cx="4114800" cy="2746375"/>
          </a:xfrm>
          <a:prstGeom prst="rect">
            <a:avLst/>
          </a:prstGeom>
          <a:noFill/>
          <a:ln w="25400" algn="ctr">
            <a:noFill/>
            <a:miter lim="800000"/>
            <a:headEnd/>
            <a:tailEnd type="none" w="lg" len="lg"/>
          </a:ln>
        </p:spPr>
      </p:pic>
    </p:spTree>
    <p:extLst>
      <p:ext uri="{BB962C8B-B14F-4D97-AF65-F5344CB8AC3E}">
        <p14:creationId xmlns:p14="http://schemas.microsoft.com/office/powerpoint/2010/main" val="359528358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r>
              <a:rPr lang="en-US"/>
              <a:t>DiamondTouch Table (MERL)</a:t>
            </a:r>
          </a:p>
        </p:txBody>
      </p:sp>
      <p:sp>
        <p:nvSpPr>
          <p:cNvPr id="10243" name="Text Placeholder 7"/>
          <p:cNvSpPr>
            <a:spLocks noGrp="1"/>
          </p:cNvSpPr>
          <p:nvPr>
            <p:ph type="body" idx="1"/>
          </p:nvPr>
        </p:nvSpPr>
        <p:spPr/>
        <p:txBody>
          <a:bodyPr/>
          <a:lstStyle/>
          <a:p>
            <a:endParaRPr lang="en-US"/>
          </a:p>
        </p:txBody>
      </p:sp>
      <p:sp>
        <p:nvSpPr>
          <p:cNvPr id="1024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024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0246" name="Slide Number Placeholder 5"/>
          <p:cNvSpPr>
            <a:spLocks noGrp="1"/>
          </p:cNvSpPr>
          <p:nvPr>
            <p:ph type="sldNum" sz="quarter" idx="12"/>
          </p:nvPr>
        </p:nvSpPr>
        <p:spPr>
          <a:noFill/>
        </p:spPr>
        <p:txBody>
          <a:bodyPr/>
          <a:lstStyle/>
          <a:p>
            <a:fld id="{761DC701-117B-8946-9E22-1695533408E6}" type="slidenum">
              <a:rPr lang="en-US"/>
              <a:pPr/>
              <a:t>72</a:t>
            </a:fld>
            <a:endParaRPr lang="en-US"/>
          </a:p>
        </p:txBody>
      </p:sp>
      <p:pic>
        <p:nvPicPr>
          <p:cNvPr id="10247" name="Picture 2"/>
          <p:cNvPicPr>
            <a:picLocks noChangeAspect="1" noChangeArrowheads="1"/>
          </p:cNvPicPr>
          <p:nvPr/>
        </p:nvPicPr>
        <p:blipFill>
          <a:blip r:embed="rId3"/>
          <a:srcRect/>
          <a:stretch>
            <a:fillRect/>
          </a:stretch>
        </p:blipFill>
        <p:spPr bwMode="auto">
          <a:xfrm>
            <a:off x="457200" y="914400"/>
            <a:ext cx="6172200" cy="4629150"/>
          </a:xfrm>
          <a:prstGeom prst="rect">
            <a:avLst/>
          </a:prstGeom>
          <a:noFill/>
          <a:ln w="25400">
            <a:noFill/>
            <a:miter lim="800000"/>
            <a:headEnd/>
            <a:tailEnd type="none" w="lg" len="lg"/>
          </a:ln>
        </p:spPr>
      </p:pic>
      <p:pic>
        <p:nvPicPr>
          <p:cNvPr id="10248" name="Picture 8"/>
          <p:cNvPicPr>
            <a:picLocks noChangeAspect="1" noChangeArrowheads="1"/>
          </p:cNvPicPr>
          <p:nvPr/>
        </p:nvPicPr>
        <p:blipFill>
          <a:blip r:embed="rId4"/>
          <a:srcRect l="62500" t="33897" r="5469" b="41243"/>
          <a:stretch>
            <a:fillRect/>
          </a:stretch>
        </p:blipFill>
        <p:spPr bwMode="auto">
          <a:xfrm>
            <a:off x="5715000" y="3200400"/>
            <a:ext cx="3124200" cy="1676400"/>
          </a:xfrm>
          <a:prstGeom prst="rect">
            <a:avLst/>
          </a:prstGeom>
          <a:noFill/>
          <a:ln w="25400">
            <a:noFill/>
            <a:miter lim="800000"/>
            <a:headEnd/>
            <a:tailEnd type="none" w="lg" len="lg"/>
          </a:ln>
        </p:spPr>
      </p:pic>
      <p:pic>
        <p:nvPicPr>
          <p:cNvPr id="10249" name="Picture 8"/>
          <p:cNvPicPr>
            <a:picLocks noChangeAspect="1" noChangeArrowheads="1"/>
          </p:cNvPicPr>
          <p:nvPr/>
        </p:nvPicPr>
        <p:blipFill>
          <a:blip r:embed="rId4"/>
          <a:srcRect l="29688" t="33897" r="44141" b="22034"/>
          <a:stretch>
            <a:fillRect/>
          </a:stretch>
        </p:blipFill>
        <p:spPr bwMode="auto">
          <a:xfrm>
            <a:off x="6134100" y="228600"/>
            <a:ext cx="2552700" cy="2971800"/>
          </a:xfrm>
          <a:prstGeom prst="rect">
            <a:avLst/>
          </a:prstGeom>
          <a:noFill/>
          <a:ln w="25400">
            <a:noFill/>
            <a:miter lim="800000"/>
            <a:headEnd/>
            <a:tailEnd type="none" w="lg" len="lg"/>
          </a:ln>
        </p:spPr>
      </p:pic>
      <p:pic>
        <p:nvPicPr>
          <p:cNvPr id="10250" name="Picture 9"/>
          <p:cNvPicPr>
            <a:picLocks noChangeAspect="1" noChangeArrowheads="1"/>
          </p:cNvPicPr>
          <p:nvPr/>
        </p:nvPicPr>
        <p:blipFill>
          <a:blip r:embed="rId5"/>
          <a:srcRect l="29688" t="50000" r="40625" b="20621"/>
          <a:stretch>
            <a:fillRect/>
          </a:stretch>
        </p:blipFill>
        <p:spPr bwMode="auto">
          <a:xfrm>
            <a:off x="6629400" y="4800600"/>
            <a:ext cx="1905000" cy="1303338"/>
          </a:xfrm>
          <a:prstGeom prst="rect">
            <a:avLst/>
          </a:prstGeom>
          <a:noFill/>
          <a:ln w="25400">
            <a:noFill/>
            <a:miter lim="800000"/>
            <a:headEnd/>
            <a:tailEnd type="none" w="lg" len="lg"/>
          </a:ln>
        </p:spPr>
      </p:pic>
    </p:spTree>
    <p:extLst>
      <p:ext uri="{BB962C8B-B14F-4D97-AF65-F5344CB8AC3E}">
        <p14:creationId xmlns:p14="http://schemas.microsoft.com/office/powerpoint/2010/main" val="2008608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r>
              <a:rPr lang="en-US" dirty="0" smtClean="0"/>
              <a:t>Issues for Direct Touch Technology</a:t>
            </a:r>
          </a:p>
        </p:txBody>
      </p:sp>
      <p:sp>
        <p:nvSpPr>
          <p:cNvPr id="6147" name="Text Placeholder 7"/>
          <p:cNvSpPr>
            <a:spLocks noGrp="1"/>
          </p:cNvSpPr>
          <p:nvPr>
            <p:ph type="body" idx="1"/>
          </p:nvPr>
        </p:nvSpPr>
        <p:spPr/>
        <p:txBody>
          <a:bodyPr/>
          <a:lstStyle/>
          <a:p>
            <a:r>
              <a:rPr lang="en-US" dirty="0" smtClean="0"/>
              <a:t>Finger only, stylus only, or both</a:t>
            </a:r>
          </a:p>
          <a:p>
            <a:r>
              <a:rPr lang="en-US" dirty="0" smtClean="0"/>
              <a:t>Pressure sensitivity</a:t>
            </a:r>
          </a:p>
          <a:p>
            <a:r>
              <a:rPr lang="en-US" dirty="0" smtClean="0"/>
              <a:t>Hovering vs. clicking</a:t>
            </a:r>
          </a:p>
          <a:p>
            <a:r>
              <a:rPr lang="en-US" dirty="0" smtClean="0"/>
              <a:t>Occlusion of display by finger or hand</a:t>
            </a:r>
          </a:p>
          <a:p>
            <a:pPr lvl="1"/>
            <a:r>
              <a:rPr lang="en-US" dirty="0" smtClean="0"/>
              <a:t>“Fat finger” problem</a:t>
            </a:r>
          </a:p>
          <a:p>
            <a:r>
              <a:rPr lang="en-US" dirty="0" err="1" smtClean="0"/>
              <a:t>Multitouch</a:t>
            </a:r>
            <a:endParaRPr lang="en-US" dirty="0" smtClean="0"/>
          </a:p>
          <a:p>
            <a:r>
              <a:rPr lang="en-US" dirty="0" smtClean="0"/>
              <a:t>Tactile feedback</a:t>
            </a:r>
          </a:p>
          <a:p>
            <a:r>
              <a:rPr lang="en-US" dirty="0" smtClean="0"/>
              <a:t>Multiple users</a:t>
            </a:r>
          </a:p>
          <a:p>
            <a:endParaRPr lang="en-US" dirty="0" smtClean="0"/>
          </a:p>
        </p:txBody>
      </p:sp>
      <p:sp>
        <p:nvSpPr>
          <p:cNvPr id="6148" name="Date Placeholder 3"/>
          <p:cNvSpPr>
            <a:spLocks noGrp="1"/>
          </p:cNvSpPr>
          <p:nvPr>
            <p:ph type="dt" sz="quarter" idx="10"/>
          </p:nvPr>
        </p:nvSpPr>
        <p:spPr>
          <a:noFill/>
        </p:spPr>
        <p:txBody>
          <a:bodyPr/>
          <a:lstStyle/>
          <a:p>
            <a:r>
              <a:rPr lang="en-US" smtClean="0"/>
              <a:t>Spring 2011</a:t>
            </a:r>
          </a:p>
        </p:txBody>
      </p:sp>
      <p:sp>
        <p:nvSpPr>
          <p:cNvPr id="6149" name="Footer Placeholder 4"/>
          <p:cNvSpPr>
            <a:spLocks noGrp="1"/>
          </p:cNvSpPr>
          <p:nvPr>
            <p:ph type="ftr" sz="quarter" idx="11"/>
          </p:nvPr>
        </p:nvSpPr>
        <p:spPr>
          <a:noFill/>
        </p:spPr>
        <p:txBody>
          <a:bodyPr/>
          <a:lstStyle/>
          <a:p>
            <a:r>
              <a:rPr lang="en-US" smtClean="0"/>
              <a:t>6.813/6.831 User Interface Design and Implementation</a:t>
            </a:r>
          </a:p>
        </p:txBody>
      </p:sp>
      <p:sp>
        <p:nvSpPr>
          <p:cNvPr id="6150" name="Slide Number Placeholder 5"/>
          <p:cNvSpPr>
            <a:spLocks noGrp="1"/>
          </p:cNvSpPr>
          <p:nvPr>
            <p:ph type="sldNum" sz="quarter" idx="12"/>
          </p:nvPr>
        </p:nvSpPr>
        <p:spPr>
          <a:noFill/>
        </p:spPr>
        <p:txBody>
          <a:bodyPr/>
          <a:lstStyle/>
          <a:p>
            <a:fld id="{CD446968-F4A0-4C1B-AF52-324259794C9E}" type="slidenum">
              <a:rPr lang="en-US" smtClean="0"/>
              <a:pPr/>
              <a:t>73</a:t>
            </a:fld>
            <a:endParaRPr lang="en-US" smtClean="0"/>
          </a:p>
        </p:txBody>
      </p:sp>
    </p:spTree>
    <p:extLst>
      <p:ext uri="{BB962C8B-B14F-4D97-AF65-F5344CB8AC3E}">
        <p14:creationId xmlns:p14="http://schemas.microsoft.com/office/powerpoint/2010/main" val="22137992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Summary</a:t>
            </a:r>
          </a:p>
        </p:txBody>
      </p:sp>
      <p:sp>
        <p:nvSpPr>
          <p:cNvPr id="25603" name="Text Placeholder 2"/>
          <p:cNvSpPr>
            <a:spLocks noGrp="1"/>
          </p:cNvSpPr>
          <p:nvPr>
            <p:ph type="body" idx="1"/>
          </p:nvPr>
        </p:nvSpPr>
        <p:spPr/>
        <p:txBody>
          <a:bodyPr/>
          <a:lstStyle/>
          <a:p>
            <a:r>
              <a:rPr lang="en-US"/>
              <a:t>Displays</a:t>
            </a:r>
          </a:p>
          <a:p>
            <a:pPr lvl="1"/>
            <a:r>
              <a:rPr lang="en-US"/>
              <a:t>CRT, LCD, e-paper, projector</a:t>
            </a:r>
          </a:p>
          <a:p>
            <a:pPr lvl="1"/>
            <a:r>
              <a:rPr lang="en-US"/>
              <a:t>Dimensions, density, refresh rate, color depth</a:t>
            </a:r>
          </a:p>
          <a:p>
            <a:r>
              <a:rPr lang="en-US"/>
              <a:t>Pointing devices</a:t>
            </a:r>
          </a:p>
          <a:p>
            <a:pPr lvl="1"/>
            <a:r>
              <a:rPr lang="en-US"/>
              <a:t>Mouse, touchpad, joystick, trackpad</a:t>
            </a:r>
          </a:p>
          <a:p>
            <a:pPr lvl="1"/>
            <a:r>
              <a:rPr lang="en-US"/>
              <a:t>Throughput, C/D ratio</a:t>
            </a:r>
          </a:p>
          <a:p>
            <a:r>
              <a:rPr lang="en-US"/>
              <a:t>Keyboards</a:t>
            </a:r>
          </a:p>
          <a:p>
            <a:pPr lvl="1"/>
            <a:r>
              <a:rPr lang="en-US"/>
              <a:t>QWERTY, Dvorak, alphabetical</a:t>
            </a:r>
          </a:p>
          <a:p>
            <a:pPr lvl="1"/>
            <a:r>
              <a:rPr lang="en-US"/>
              <a:t>Typing speed, finger movement</a:t>
            </a:r>
          </a:p>
        </p:txBody>
      </p:sp>
      <p:sp>
        <p:nvSpPr>
          <p:cNvPr id="2560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560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5606" name="Slide Number Placeholder 5"/>
          <p:cNvSpPr>
            <a:spLocks noGrp="1"/>
          </p:cNvSpPr>
          <p:nvPr>
            <p:ph type="sldNum" sz="quarter" idx="12"/>
          </p:nvPr>
        </p:nvSpPr>
        <p:spPr>
          <a:noFill/>
        </p:spPr>
        <p:txBody>
          <a:bodyPr/>
          <a:lstStyle/>
          <a:p>
            <a:fld id="{CCD3F07A-D972-3545-B4E5-167052797A1E}" type="slidenum">
              <a:rPr lang="en-US"/>
              <a:pPr/>
              <a:t>74</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Pixel Dimensions</a:t>
            </a:r>
          </a:p>
        </p:txBody>
      </p:sp>
      <p:sp>
        <p:nvSpPr>
          <p:cNvPr id="9219" name="Content Placeholder 2"/>
          <p:cNvSpPr>
            <a:spLocks noGrp="1"/>
          </p:cNvSpPr>
          <p:nvPr>
            <p:ph idx="1"/>
          </p:nvPr>
        </p:nvSpPr>
        <p:spPr/>
        <p:txBody>
          <a:bodyPr/>
          <a:lstStyle/>
          <a:p>
            <a:endParaRPr lang="en-US"/>
          </a:p>
        </p:txBody>
      </p:sp>
      <p:sp>
        <p:nvSpPr>
          <p:cNvPr id="922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922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9222" name="Slide Number Placeholder 5"/>
          <p:cNvSpPr>
            <a:spLocks noGrp="1"/>
          </p:cNvSpPr>
          <p:nvPr>
            <p:ph type="sldNum" sz="quarter" idx="12"/>
          </p:nvPr>
        </p:nvSpPr>
        <p:spPr>
          <a:noFill/>
        </p:spPr>
        <p:txBody>
          <a:bodyPr/>
          <a:lstStyle/>
          <a:p>
            <a:fld id="{59AE0C72-F64F-8445-8221-C9DACB098A73}" type="slidenum">
              <a:rPr lang="en-US"/>
              <a:pPr/>
              <a:t>8</a:t>
            </a:fld>
            <a:endParaRPr lang="en-US"/>
          </a:p>
        </p:txBody>
      </p:sp>
      <p:pic>
        <p:nvPicPr>
          <p:cNvPr id="9223" name="Picture 2"/>
          <p:cNvPicPr>
            <a:picLocks noChangeAspect="1" noChangeArrowheads="1"/>
          </p:cNvPicPr>
          <p:nvPr/>
        </p:nvPicPr>
        <p:blipFill>
          <a:blip r:embed="rId3"/>
          <a:srcRect/>
          <a:stretch>
            <a:fillRect/>
          </a:stretch>
        </p:blipFill>
        <p:spPr bwMode="auto">
          <a:xfrm>
            <a:off x="990600" y="762000"/>
            <a:ext cx="6691313" cy="5351463"/>
          </a:xfrm>
          <a:prstGeom prst="rect">
            <a:avLst/>
          </a:prstGeom>
          <a:noFill/>
          <a:ln w="25400">
            <a:noFill/>
            <a:miter lim="800000"/>
            <a:headEnd/>
            <a:tailEnd type="none" w="lg" len="lg"/>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Pixel Density</a:t>
            </a:r>
          </a:p>
        </p:txBody>
      </p:sp>
      <p:sp>
        <p:nvSpPr>
          <p:cNvPr id="10243" name="Content Placeholder 2"/>
          <p:cNvSpPr>
            <a:spLocks noGrp="1"/>
          </p:cNvSpPr>
          <p:nvPr>
            <p:ph idx="1"/>
          </p:nvPr>
        </p:nvSpPr>
        <p:spPr>
          <a:xfrm>
            <a:off x="685800" y="838200"/>
            <a:ext cx="7772400" cy="4724400"/>
          </a:xfrm>
        </p:spPr>
        <p:txBody>
          <a:bodyPr/>
          <a:lstStyle/>
          <a:p>
            <a:r>
              <a:rPr lang="en-US" dirty="0"/>
              <a:t>Pixels per inch (</a:t>
            </a:r>
            <a:r>
              <a:rPr lang="en-US" dirty="0" err="1"/>
              <a:t>ppi</a:t>
            </a:r>
            <a:r>
              <a:rPr lang="en-US" dirty="0"/>
              <a:t>)</a:t>
            </a:r>
          </a:p>
          <a:p>
            <a:pPr lvl="1"/>
            <a:r>
              <a:rPr lang="en-US" dirty="0"/>
              <a:t>CRT, LCD:  60-130 </a:t>
            </a:r>
            <a:r>
              <a:rPr lang="en-US" dirty="0" err="1"/>
              <a:t>ppi</a:t>
            </a:r>
            <a:endParaRPr lang="en-US" dirty="0"/>
          </a:p>
          <a:p>
            <a:pPr lvl="1"/>
            <a:r>
              <a:rPr lang="en-US" dirty="0" smtClean="0"/>
              <a:t>iPhone 4: 326 </a:t>
            </a:r>
            <a:r>
              <a:rPr lang="en-US" dirty="0" err="1" smtClean="0"/>
              <a:t>ppi</a:t>
            </a:r>
            <a:endParaRPr lang="en-US" dirty="0"/>
          </a:p>
          <a:p>
            <a:pPr lvl="1"/>
            <a:r>
              <a:rPr lang="en-US" dirty="0" smtClean="0"/>
              <a:t>Laser </a:t>
            </a:r>
            <a:r>
              <a:rPr lang="en-US" dirty="0"/>
              <a:t>printer: 300-1800 </a:t>
            </a:r>
            <a:r>
              <a:rPr lang="en-US" dirty="0" err="1"/>
              <a:t>ppi</a:t>
            </a:r>
            <a:endParaRPr lang="en-US" dirty="0"/>
          </a:p>
          <a:p>
            <a:r>
              <a:rPr lang="en-US" dirty="0"/>
              <a:t>Lines per inch (</a:t>
            </a:r>
            <a:r>
              <a:rPr lang="en-US" dirty="0" err="1"/>
              <a:t>lpi</a:t>
            </a:r>
            <a:r>
              <a:rPr lang="en-US" dirty="0"/>
              <a:t>) for </a:t>
            </a:r>
            <a:r>
              <a:rPr lang="en-US" dirty="0" err="1"/>
              <a:t>halftoning</a:t>
            </a:r>
            <a:endParaRPr lang="en-US" dirty="0"/>
          </a:p>
          <a:p>
            <a:pPr lvl="1"/>
            <a:r>
              <a:rPr lang="en-US" dirty="0"/>
              <a:t>Newspaper: 85 </a:t>
            </a:r>
            <a:r>
              <a:rPr lang="en-US" dirty="0" err="1"/>
              <a:t>lpi</a:t>
            </a:r>
            <a:endParaRPr lang="en-US" dirty="0"/>
          </a:p>
          <a:p>
            <a:pPr lvl="1"/>
            <a:r>
              <a:rPr lang="en-US" dirty="0"/>
              <a:t>Magazine: 133 </a:t>
            </a:r>
            <a:r>
              <a:rPr lang="en-US" dirty="0" err="1"/>
              <a:t>lpi</a:t>
            </a:r>
            <a:endParaRPr lang="en-US" dirty="0"/>
          </a:p>
          <a:p>
            <a:pPr lvl="1"/>
            <a:r>
              <a:rPr lang="en-US" dirty="0"/>
              <a:t>Art book: 200 </a:t>
            </a:r>
            <a:r>
              <a:rPr lang="en-US" dirty="0" err="1"/>
              <a:t>lpi</a:t>
            </a:r>
            <a:endParaRPr lang="en-US" dirty="0"/>
          </a:p>
        </p:txBody>
      </p:sp>
      <p:sp>
        <p:nvSpPr>
          <p:cNvPr id="1024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024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0246" name="Slide Number Placeholder 5"/>
          <p:cNvSpPr>
            <a:spLocks noGrp="1"/>
          </p:cNvSpPr>
          <p:nvPr>
            <p:ph type="sldNum" sz="quarter" idx="12"/>
          </p:nvPr>
        </p:nvSpPr>
        <p:spPr>
          <a:noFill/>
        </p:spPr>
        <p:txBody>
          <a:bodyPr/>
          <a:lstStyle/>
          <a:p>
            <a:fld id="{D9EBE8E3-1448-7B4B-B778-FC5DAE5486E1}" type="slidenum">
              <a:rPr lang="en-US"/>
              <a:pPr/>
              <a:t>9</a:t>
            </a:fld>
            <a:endParaRPr lang="en-US"/>
          </a:p>
        </p:txBody>
      </p:sp>
      <p:pic>
        <p:nvPicPr>
          <p:cNvPr id="10247" name="Picture 3"/>
          <p:cNvPicPr>
            <a:picLocks noChangeAspect="1" noChangeArrowheads="1"/>
          </p:cNvPicPr>
          <p:nvPr/>
        </p:nvPicPr>
        <p:blipFill>
          <a:blip r:embed="rId3"/>
          <a:srcRect b="30322"/>
          <a:stretch>
            <a:fillRect/>
          </a:stretch>
        </p:blipFill>
        <p:spPr bwMode="auto">
          <a:xfrm>
            <a:off x="6324600" y="3048000"/>
            <a:ext cx="2476500" cy="2057400"/>
          </a:xfrm>
          <a:prstGeom prst="rect">
            <a:avLst/>
          </a:prstGeom>
          <a:noFill/>
          <a:ln w="25400">
            <a:noFill/>
            <a:miter lim="800000"/>
            <a:headEnd/>
            <a:tailEnd type="none" w="lg" len="lg"/>
          </a:ln>
        </p:spPr>
      </p:pic>
      <p:pic>
        <p:nvPicPr>
          <p:cNvPr id="10248" name="Picture 4"/>
          <p:cNvPicPr>
            <a:picLocks noChangeAspect="1" noChangeArrowheads="1"/>
          </p:cNvPicPr>
          <p:nvPr/>
        </p:nvPicPr>
        <p:blipFill>
          <a:blip r:embed="rId4"/>
          <a:srcRect l="67621" t="12103" r="1408" b="33626"/>
          <a:stretch>
            <a:fillRect/>
          </a:stretch>
        </p:blipFill>
        <p:spPr bwMode="auto">
          <a:xfrm>
            <a:off x="4419600" y="3962400"/>
            <a:ext cx="1676400" cy="2212975"/>
          </a:xfrm>
          <a:prstGeom prst="rect">
            <a:avLst/>
          </a:prstGeom>
          <a:noFill/>
          <a:ln w="25400">
            <a:noFill/>
            <a:miter lim="800000"/>
            <a:headEnd/>
            <a:tailEnd type="none" w="lg" len="lg"/>
          </a:ln>
        </p:spPr>
      </p:pic>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3516</TotalTime>
  <Words>2792</Words>
  <Application>Microsoft Macintosh PowerPoint</Application>
  <PresentationFormat>On-screen Show (4:3)</PresentationFormat>
  <Paragraphs>769</Paragraphs>
  <Slides>74</Slides>
  <Notes>14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mit-6893</vt:lpstr>
      <vt:lpstr>Lecture 25: Input/Output Technology</vt:lpstr>
      <vt:lpstr>UI Hall of Fame or Shame</vt:lpstr>
      <vt:lpstr>Nanoquiz</vt:lpstr>
      <vt:lpstr>PowerPoint Presentation</vt:lpstr>
      <vt:lpstr>Today’s Topics</vt:lpstr>
      <vt:lpstr>CRT vs. LCD</vt:lpstr>
      <vt:lpstr>Properties of Displays</vt:lpstr>
      <vt:lpstr>Pixel Dimensions</vt:lpstr>
      <vt:lpstr>Pixel Density</vt:lpstr>
      <vt:lpstr>Subpixel Rendering on LCDs</vt:lpstr>
      <vt:lpstr>Electronic Paper</vt:lpstr>
      <vt:lpstr>Multiple Monitors and Very Wide Displays</vt:lpstr>
      <vt:lpstr>Projectors</vt:lpstr>
      <vt:lpstr>Today’s Topics</vt:lpstr>
      <vt:lpstr>Pointing Devices</vt:lpstr>
      <vt:lpstr>Properties of Pointing Devices</vt:lpstr>
      <vt:lpstr>Throughput</vt:lpstr>
      <vt:lpstr>Control/Display Ratio</vt:lpstr>
      <vt:lpstr>Semantic Pointing</vt:lpstr>
      <vt:lpstr>Direct Touch</vt:lpstr>
      <vt:lpstr>Technology for Direct Touch</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Resistive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Capacitive Touch Sensing</vt:lpstr>
      <vt:lpstr>Projected Capacitive Touch Sensing</vt:lpstr>
      <vt:lpstr>Inductive Touch Sensing</vt:lpstr>
      <vt:lpstr>Inductive Touch Sensing</vt:lpstr>
      <vt:lpstr>Inductive Touch Sensing</vt:lpstr>
      <vt:lpstr>Inductive Touch Sensing</vt:lpstr>
      <vt:lpstr>Inductive Touch Sensing</vt:lpstr>
      <vt:lpstr>Inductive Touch Sensing</vt:lpstr>
      <vt:lpstr>Inductive Touch Sensing</vt:lpstr>
      <vt:lpstr>Vision Touch Sensing</vt:lpstr>
      <vt:lpstr>Vision Touch Sensing</vt:lpstr>
      <vt:lpstr>Vision Touch Sensing</vt:lpstr>
      <vt:lpstr>Vision Touch Sensing</vt:lpstr>
      <vt:lpstr>Vision Touch Sensing</vt:lpstr>
      <vt:lpstr>Vision Touch Sensing</vt:lpstr>
      <vt:lpstr>Vision Touch Sensing</vt:lpstr>
      <vt:lpstr>Vision Touch Sensing</vt:lpstr>
      <vt:lpstr>Vision Touch Sensing</vt:lpstr>
      <vt:lpstr>Microsoft Surface</vt:lpstr>
      <vt:lpstr>DiamondTouch Table (MERL)</vt:lpstr>
      <vt:lpstr>Issues for Direct Touch Technology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675</cp:revision>
  <dcterms:created xsi:type="dcterms:W3CDTF">2010-04-28T13:43:19Z</dcterms:created>
  <dcterms:modified xsi:type="dcterms:W3CDTF">2011-04-16T00:51:33Z</dcterms:modified>
</cp:coreProperties>
</file>